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4"/>
  </p:notesMasterIdLst>
  <p:handoutMasterIdLst>
    <p:handoutMasterId r:id="rId35"/>
  </p:handoutMasterIdLst>
  <p:sldIdLst>
    <p:sldId id="256" r:id="rId2"/>
    <p:sldId id="302" r:id="rId3"/>
    <p:sldId id="268" r:id="rId4"/>
    <p:sldId id="257" r:id="rId5"/>
    <p:sldId id="258" r:id="rId6"/>
    <p:sldId id="296" r:id="rId7"/>
    <p:sldId id="262" r:id="rId8"/>
    <p:sldId id="282" r:id="rId9"/>
    <p:sldId id="261" r:id="rId10"/>
    <p:sldId id="283" r:id="rId11"/>
    <p:sldId id="284" r:id="rId12"/>
    <p:sldId id="290" r:id="rId13"/>
    <p:sldId id="274" r:id="rId14"/>
    <p:sldId id="263" r:id="rId15"/>
    <p:sldId id="285" r:id="rId16"/>
    <p:sldId id="287" r:id="rId17"/>
    <p:sldId id="289" r:id="rId18"/>
    <p:sldId id="288" r:id="rId19"/>
    <p:sldId id="293" r:id="rId20"/>
    <p:sldId id="292" r:id="rId21"/>
    <p:sldId id="298" r:id="rId22"/>
    <p:sldId id="264" r:id="rId23"/>
    <p:sldId id="266" r:id="rId24"/>
    <p:sldId id="297" r:id="rId25"/>
    <p:sldId id="299" r:id="rId26"/>
    <p:sldId id="300" r:id="rId27"/>
    <p:sldId id="301" r:id="rId28"/>
    <p:sldId id="294" r:id="rId29"/>
    <p:sldId id="295" r:id="rId30"/>
    <p:sldId id="281" r:id="rId31"/>
    <p:sldId id="291" r:id="rId32"/>
    <p:sldId id="303" r:id="rId33"/>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8" autoAdjust="0"/>
    <p:restoredTop sz="86497" autoAdjust="0"/>
  </p:normalViewPr>
  <p:slideViewPr>
    <p:cSldViewPr>
      <p:cViewPr varScale="1">
        <p:scale>
          <a:sx n="96" d="100"/>
          <a:sy n="96" d="100"/>
        </p:scale>
        <p:origin x="16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ea typeface="+mn-ea"/>
                <a:cs typeface="+mn-cs"/>
              </a:defRPr>
            </a:lvl1pPr>
          </a:lstStyle>
          <a:p>
            <a:pPr>
              <a:defRPr/>
            </a:pPr>
            <a:endParaRPr lang="en-US" alt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ea typeface="+mn-ea"/>
                <a:cs typeface="+mn-cs"/>
              </a:defRPr>
            </a:lvl1pPr>
          </a:lstStyle>
          <a:p>
            <a:pPr>
              <a:defRPr/>
            </a:pPr>
            <a:endParaRPr lang="en-US" alt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ea typeface="+mn-ea"/>
                <a:cs typeface="+mn-cs"/>
              </a:defRPr>
            </a:lvl1pPr>
          </a:lstStyle>
          <a:p>
            <a:pPr>
              <a:defRPr/>
            </a:pPr>
            <a:endParaRPr lang="en-US" alt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F0ECFE-0D16-4346-A27C-5E0327D61F1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6C93BF1-F28E-4A3B-B810-4B0CBD96C6B1}" type="datetimeFigureOut">
              <a:rPr lang="en-US" altLang="en-US"/>
              <a:pPr>
                <a:defRPr/>
              </a:pPr>
              <a:t>2/6/20</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4344743-73F7-48B7-B5EC-FB865B9F373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805225F-5909-49AC-82BA-DCFCDFA350A9}" type="slidenum">
              <a:rPr lang="en-US" altLang="en-US" sz="1200"/>
              <a:pPr/>
              <a:t>30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44743-73F7-48B7-B5EC-FB865B9F373A}" type="slidenum">
              <a:rPr lang="en-US" altLang="en-US" smtClean="0"/>
              <a:pPr/>
              <a:t>31</a:t>
            </a:fld>
            <a:endParaRPr lang="en-US" altLang="en-US"/>
          </a:p>
        </p:txBody>
      </p:sp>
    </p:spTree>
    <p:extLst>
      <p:ext uri="{BB962C8B-B14F-4D97-AF65-F5344CB8AC3E}">
        <p14:creationId xmlns:p14="http://schemas.microsoft.com/office/powerpoint/2010/main" val="3907457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6726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4243388"/>
            <a:ext cx="2306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p:cNvSpPr>
            <a:spLocks noGrp="1"/>
          </p:cNvSpPr>
          <p:nvPr>
            <p:ph type="dt" sz="half" idx="10"/>
          </p:nvPr>
        </p:nvSpPr>
        <p:spPr>
          <a:xfrm>
            <a:off x="4556125" y="5935663"/>
            <a:ext cx="2057400" cy="365125"/>
          </a:xfrm>
        </p:spPr>
        <p:txBody>
          <a:bodyPr/>
          <a:lstStyle>
            <a:lvl1pPr>
              <a:defRPr/>
            </a:lvl1pPr>
          </a:lstStyle>
          <a:p>
            <a:pPr>
              <a:defRPr/>
            </a:pPr>
            <a:endParaRPr lang="en-US" altLang="en-US"/>
          </a:p>
        </p:txBody>
      </p:sp>
      <p:sp>
        <p:nvSpPr>
          <p:cNvPr id="9" name="Footer Placeholder 4"/>
          <p:cNvSpPr>
            <a:spLocks noGrp="1"/>
          </p:cNvSpPr>
          <p:nvPr>
            <p:ph type="ftr" sz="quarter" idx="11"/>
          </p:nvPr>
        </p:nvSpPr>
        <p:spPr>
          <a:xfrm>
            <a:off x="533400" y="5935663"/>
            <a:ext cx="4021138" cy="365125"/>
          </a:xfrm>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a:xfrm>
            <a:off x="7010400" y="2749550"/>
            <a:ext cx="1370013" cy="1357313"/>
          </a:xfrm>
        </p:spPr>
        <p:txBody>
          <a:bodyPr/>
          <a:lstStyle>
            <a:lvl1pPr>
              <a:defRPr/>
            </a:lvl1pPr>
          </a:lstStyle>
          <a:p>
            <a:fld id="{2DFE770B-E5A8-4DDA-B98F-0A86001331E1}" type="slidenum">
              <a:rPr lang="en-US" altLang="en-US"/>
              <a:pPr/>
              <a:t>‹#›</a:t>
            </a:fld>
            <a:endParaRPr lang="en-US" altLang="en-US"/>
          </a:p>
        </p:txBody>
      </p:sp>
    </p:spTree>
    <p:extLst>
      <p:ext uri="{BB962C8B-B14F-4D97-AF65-F5344CB8AC3E}">
        <p14:creationId xmlns:p14="http://schemas.microsoft.com/office/powerpoint/2010/main" val="311697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ltLang="en-US"/>
          </a:p>
        </p:txBody>
      </p:sp>
      <p:sp>
        <p:nvSpPr>
          <p:cNvPr id="11" name="Footer Placeholder 5"/>
          <p:cNvSpPr>
            <a:spLocks noGrp="1"/>
          </p:cNvSpPr>
          <p:nvPr>
            <p:ph type="ftr" sz="quarter" idx="11"/>
          </p:nvPr>
        </p:nvSpPr>
        <p:spPr/>
        <p:txBody>
          <a:bodyPr/>
          <a:lstStyle>
            <a:lvl1pPr>
              <a:defRPr/>
            </a:lvl1pPr>
          </a:lstStyle>
          <a:p>
            <a:pPr>
              <a:defRPr/>
            </a:pPr>
            <a:endParaRPr lang="en-US" altLang="en-US"/>
          </a:p>
        </p:txBody>
      </p:sp>
      <p:sp>
        <p:nvSpPr>
          <p:cNvPr id="12" name="Slide Number Placeholder 6"/>
          <p:cNvSpPr>
            <a:spLocks noGrp="1"/>
          </p:cNvSpPr>
          <p:nvPr>
            <p:ph type="sldNum" sz="quarter" idx="12"/>
          </p:nvPr>
        </p:nvSpPr>
        <p:spPr>
          <a:xfrm>
            <a:off x="7856538" y="4711700"/>
            <a:ext cx="1149350" cy="1090613"/>
          </a:xfrm>
        </p:spPr>
        <p:txBody>
          <a:bodyPr/>
          <a:lstStyle>
            <a:lvl1pPr>
              <a:defRPr/>
            </a:lvl1pPr>
          </a:lstStyle>
          <a:p>
            <a:fld id="{FE5628C6-FC51-4870-BE2A-5FEAF17045B0}" type="slidenum">
              <a:rPr lang="en-US" altLang="en-US"/>
              <a:pPr/>
              <a:t>‹#›</a:t>
            </a:fld>
            <a:endParaRPr lang="en-US" altLang="en-US"/>
          </a:p>
        </p:txBody>
      </p:sp>
    </p:spTree>
    <p:extLst>
      <p:ext uri="{BB962C8B-B14F-4D97-AF65-F5344CB8AC3E}">
        <p14:creationId xmlns:p14="http://schemas.microsoft.com/office/powerpoint/2010/main" val="135059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ltLang="en-US"/>
          </a:p>
        </p:txBody>
      </p:sp>
      <p:sp>
        <p:nvSpPr>
          <p:cNvPr id="11" name="Footer Placeholder 5"/>
          <p:cNvSpPr>
            <a:spLocks noGrp="1"/>
          </p:cNvSpPr>
          <p:nvPr>
            <p:ph type="ftr" sz="quarter" idx="11"/>
          </p:nvPr>
        </p:nvSpPr>
        <p:spPr/>
        <p:txBody>
          <a:bodyPr/>
          <a:lstStyle>
            <a:lvl1pPr>
              <a:defRPr/>
            </a:lvl1pPr>
          </a:lstStyle>
          <a:p>
            <a:pPr>
              <a:defRPr/>
            </a:pPr>
            <a:endParaRPr lang="en-US" altLang="en-US"/>
          </a:p>
        </p:txBody>
      </p:sp>
      <p:sp>
        <p:nvSpPr>
          <p:cNvPr id="12" name="Slide Number Placeholder 6"/>
          <p:cNvSpPr>
            <a:spLocks noGrp="1"/>
          </p:cNvSpPr>
          <p:nvPr>
            <p:ph type="sldNum" sz="quarter" idx="12"/>
          </p:nvPr>
        </p:nvSpPr>
        <p:spPr>
          <a:xfrm>
            <a:off x="7856538" y="4711700"/>
            <a:ext cx="1149350" cy="1090613"/>
          </a:xfrm>
        </p:spPr>
        <p:txBody>
          <a:bodyPr/>
          <a:lstStyle>
            <a:lvl1pPr>
              <a:defRPr/>
            </a:lvl1pPr>
          </a:lstStyle>
          <a:p>
            <a:fld id="{44E2C3AA-5922-4AF2-A570-92EE40650173}" type="slidenum">
              <a:rPr lang="en-US" altLang="en-US"/>
              <a:pPr/>
              <a:t>‹#›</a:t>
            </a:fld>
            <a:endParaRPr lang="en-US" altLang="en-US"/>
          </a:p>
        </p:txBody>
      </p:sp>
    </p:spTree>
    <p:extLst>
      <p:ext uri="{BB962C8B-B14F-4D97-AF65-F5344CB8AC3E}">
        <p14:creationId xmlns:p14="http://schemas.microsoft.com/office/powerpoint/2010/main" val="296159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0" name="TextBox 9"/>
          <p:cNvSpPr txBox="1"/>
          <p:nvPr/>
        </p:nvSpPr>
        <p:spPr>
          <a:xfrm>
            <a:off x="271463" y="747713"/>
            <a:ext cx="533400" cy="585787"/>
          </a:xfrm>
          <a:prstGeom prst="rect">
            <a:avLst/>
          </a:prstGeom>
        </p:spPr>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ja-JP" altLang="en-US" sz="7200"/>
              <a:t>“</a:t>
            </a:r>
            <a:endParaRPr lang="en-US" altLang="en-US" sz="7200"/>
          </a:p>
        </p:txBody>
      </p:sp>
      <p:sp>
        <p:nvSpPr>
          <p:cNvPr id="11" name="TextBox 10"/>
          <p:cNvSpPr txBox="1"/>
          <p:nvPr/>
        </p:nvSpPr>
        <p:spPr>
          <a:xfrm>
            <a:off x="6967538" y="2998788"/>
            <a:ext cx="457200" cy="584200"/>
          </a:xfrm>
          <a:prstGeom prst="rect">
            <a:avLst/>
          </a:prstGeom>
        </p:spPr>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ja-JP" altLang="en-US" sz="7200"/>
              <a:t>”</a:t>
            </a:r>
            <a:endParaRPr lang="en-US" altLang="en-US" sz="7200"/>
          </a:p>
        </p:txBody>
      </p:sp>
      <p:sp>
        <p:nvSpPr>
          <p:cNvPr id="2" name="Title 1"/>
          <p:cNvSpPr>
            <a:spLocks noGrp="1"/>
          </p:cNvSpPr>
          <p:nvPr>
            <p:ph type="title"/>
          </p:nvPr>
        </p:nvSpPr>
        <p:spPr>
          <a:xfrm>
            <a:off x="767921" y="616983"/>
            <a:ext cx="642514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p:cNvSpPr>
            <a:spLocks noGrp="1"/>
          </p:cNvSpPr>
          <p:nvPr>
            <p:ph type="dt" sz="half" idx="14"/>
          </p:nvPr>
        </p:nvSpPr>
        <p:spPr/>
        <p:txBody>
          <a:bodyPr/>
          <a:lstStyle>
            <a:lvl1pPr>
              <a:defRPr/>
            </a:lvl1pPr>
          </a:lstStyle>
          <a:p>
            <a:pPr>
              <a:defRPr/>
            </a:pPr>
            <a:endParaRPr lang="en-US" altLang="en-US"/>
          </a:p>
        </p:txBody>
      </p:sp>
      <p:sp>
        <p:nvSpPr>
          <p:cNvPr id="14" name="Footer Placeholder 5"/>
          <p:cNvSpPr>
            <a:spLocks noGrp="1"/>
          </p:cNvSpPr>
          <p:nvPr>
            <p:ph type="ftr" sz="quarter" idx="15"/>
          </p:nvPr>
        </p:nvSpPr>
        <p:spPr/>
        <p:txBody>
          <a:bodyPr/>
          <a:lstStyle>
            <a:lvl1pPr>
              <a:defRPr/>
            </a:lvl1pPr>
          </a:lstStyle>
          <a:p>
            <a:pPr>
              <a:defRPr/>
            </a:pPr>
            <a:endParaRPr lang="en-US" altLang="en-US"/>
          </a:p>
        </p:txBody>
      </p:sp>
      <p:sp>
        <p:nvSpPr>
          <p:cNvPr id="15" name="Slide Number Placeholder 6"/>
          <p:cNvSpPr>
            <a:spLocks noGrp="1"/>
          </p:cNvSpPr>
          <p:nvPr>
            <p:ph type="sldNum" sz="quarter" idx="16"/>
          </p:nvPr>
        </p:nvSpPr>
        <p:spPr>
          <a:xfrm>
            <a:off x="7856538" y="4710113"/>
            <a:ext cx="1149350" cy="1090612"/>
          </a:xfrm>
        </p:spPr>
        <p:txBody>
          <a:bodyPr/>
          <a:lstStyle>
            <a:lvl1pPr>
              <a:defRPr/>
            </a:lvl1pPr>
          </a:lstStyle>
          <a:p>
            <a:fld id="{17819595-A707-4B50-9BDE-EB2FE1185AF9}" type="slidenum">
              <a:rPr lang="en-US" altLang="en-US"/>
              <a:pPr/>
              <a:t>‹#›</a:t>
            </a:fld>
            <a:endParaRPr lang="en-US" altLang="en-US"/>
          </a:p>
        </p:txBody>
      </p:sp>
    </p:spTree>
    <p:extLst>
      <p:ext uri="{BB962C8B-B14F-4D97-AF65-F5344CB8AC3E}">
        <p14:creationId xmlns:p14="http://schemas.microsoft.com/office/powerpoint/2010/main" val="351737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5" name="Group 7"/>
          <p:cNvGrpSpPr>
            <a:grpSpLocks/>
          </p:cNvGrpSpPr>
          <p:nvPr/>
        </p:nvGrpSpPr>
        <p:grpSpPr bwMode="auto">
          <a:xfrm>
            <a:off x="0" y="45720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ltLang="en-US"/>
          </a:p>
        </p:txBody>
      </p:sp>
      <p:sp>
        <p:nvSpPr>
          <p:cNvPr id="11" name="Footer Placeholder 5"/>
          <p:cNvSpPr>
            <a:spLocks noGrp="1"/>
          </p:cNvSpPr>
          <p:nvPr>
            <p:ph type="ftr" sz="quarter" idx="11"/>
          </p:nvPr>
        </p:nvSpPr>
        <p:spPr/>
        <p:txBody>
          <a:bodyPr/>
          <a:lstStyle>
            <a:lvl1pPr>
              <a:defRPr/>
            </a:lvl1pPr>
          </a:lstStyle>
          <a:p>
            <a:pPr>
              <a:defRPr/>
            </a:pPr>
            <a:endParaRPr lang="en-US" altLang="en-US"/>
          </a:p>
        </p:txBody>
      </p:sp>
      <p:sp>
        <p:nvSpPr>
          <p:cNvPr id="12" name="Slide Number Placeholder 6"/>
          <p:cNvSpPr>
            <a:spLocks noGrp="1"/>
          </p:cNvSpPr>
          <p:nvPr>
            <p:ph type="sldNum" sz="quarter" idx="12"/>
          </p:nvPr>
        </p:nvSpPr>
        <p:spPr>
          <a:xfrm>
            <a:off x="7856538" y="4710113"/>
            <a:ext cx="1149350" cy="1090612"/>
          </a:xfrm>
        </p:spPr>
        <p:txBody>
          <a:bodyPr/>
          <a:lstStyle>
            <a:lvl1pPr>
              <a:defRPr/>
            </a:lvl1pPr>
          </a:lstStyle>
          <a:p>
            <a:fld id="{A06753E3-08E4-478F-8CF1-52A27C5A0AF6}" type="slidenum">
              <a:rPr lang="en-US" altLang="en-US"/>
              <a:pPr/>
              <a:t>‹#›</a:t>
            </a:fld>
            <a:endParaRPr lang="en-US" altLang="en-US"/>
          </a:p>
        </p:txBody>
      </p:sp>
    </p:spTree>
    <p:extLst>
      <p:ext uri="{BB962C8B-B14F-4D97-AF65-F5344CB8AC3E}">
        <p14:creationId xmlns:p14="http://schemas.microsoft.com/office/powerpoint/2010/main" val="228959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13" name="Group 7"/>
          <p:cNvGrpSpPr>
            <a:grpSpLocks/>
          </p:cNvGrpSpPr>
          <p:nvPr/>
        </p:nvGrpSpPr>
        <p:grpSpPr bwMode="auto">
          <a:xfrm>
            <a:off x="0" y="609600"/>
            <a:ext cx="9161463" cy="1676400"/>
            <a:chOff x="0" y="2895600"/>
            <a:chExt cx="9161969" cy="1677035"/>
          </a:xfrm>
        </p:grpSpPr>
        <p:pic>
          <p:nvPicPr>
            <p:cNvPr id="14"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Date Placeholder 2"/>
          <p:cNvSpPr>
            <a:spLocks noGrp="1"/>
          </p:cNvSpPr>
          <p:nvPr>
            <p:ph type="dt" sz="half" idx="18"/>
          </p:nvPr>
        </p:nvSpPr>
        <p:spPr/>
        <p:txBody>
          <a:bodyPr/>
          <a:lstStyle>
            <a:lvl1pPr>
              <a:defRPr/>
            </a:lvl1pPr>
          </a:lstStyle>
          <a:p>
            <a:pPr>
              <a:defRPr/>
            </a:pPr>
            <a:endParaRPr lang="en-US" altLang="en-US"/>
          </a:p>
        </p:txBody>
      </p:sp>
      <p:sp>
        <p:nvSpPr>
          <p:cNvPr id="20" name="Footer Placeholder 3"/>
          <p:cNvSpPr>
            <a:spLocks noGrp="1"/>
          </p:cNvSpPr>
          <p:nvPr>
            <p:ph type="ftr" sz="quarter" idx="19"/>
          </p:nvPr>
        </p:nvSpPr>
        <p:spPr/>
        <p:txBody>
          <a:bodyPr/>
          <a:lstStyle>
            <a:lvl1pPr>
              <a:defRPr/>
            </a:lvl1pPr>
          </a:lstStyle>
          <a:p>
            <a:pPr>
              <a:defRPr/>
            </a:pPr>
            <a:endParaRPr lang="en-US" altLang="en-US"/>
          </a:p>
        </p:txBody>
      </p:sp>
      <p:sp>
        <p:nvSpPr>
          <p:cNvPr id="21" name="Slide Number Placeholder 4"/>
          <p:cNvSpPr>
            <a:spLocks noGrp="1"/>
          </p:cNvSpPr>
          <p:nvPr>
            <p:ph type="sldNum" sz="quarter" idx="20"/>
          </p:nvPr>
        </p:nvSpPr>
        <p:spPr/>
        <p:txBody>
          <a:bodyPr/>
          <a:lstStyle>
            <a:lvl1pPr>
              <a:defRPr/>
            </a:lvl1pPr>
          </a:lstStyle>
          <a:p>
            <a:fld id="{65FBC007-EF42-4C57-AEEE-EF737413B63E}" type="slidenum">
              <a:rPr lang="en-US" altLang="en-US"/>
              <a:pPr/>
              <a:t>‹#›</a:t>
            </a:fld>
            <a:endParaRPr lang="en-US" altLang="en-US"/>
          </a:p>
        </p:txBody>
      </p:sp>
    </p:spTree>
    <p:extLst>
      <p:ext uri="{BB962C8B-B14F-4D97-AF65-F5344CB8AC3E}">
        <p14:creationId xmlns:p14="http://schemas.microsoft.com/office/powerpoint/2010/main" val="19336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12" name="Group 7"/>
          <p:cNvGrpSpPr>
            <a:grpSpLocks/>
          </p:cNvGrpSpPr>
          <p:nvPr/>
        </p:nvGrpSpPr>
        <p:grpSpPr bwMode="auto">
          <a:xfrm>
            <a:off x="0" y="609600"/>
            <a:ext cx="9161463" cy="1676400"/>
            <a:chOff x="0" y="2895600"/>
            <a:chExt cx="9161969" cy="1677035"/>
          </a:xfrm>
        </p:grpSpPr>
        <p:pic>
          <p:nvPicPr>
            <p:cNvPr id="13"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1" name="Text Placeholder 3"/>
          <p:cNvSpPr>
            <a:spLocks noGrp="1"/>
          </p:cNvSpPr>
          <p:nvPr>
            <p:ph type="body" sz="half" idx="18"/>
          </p:nvPr>
        </p:nvSpPr>
        <p:spPr>
          <a:xfrm>
            <a:off x="532391" y="4873765"/>
            <a:ext cx="219225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4" name="Text Placeholder 3"/>
          <p:cNvSpPr>
            <a:spLocks noGrp="1"/>
          </p:cNvSpPr>
          <p:nvPr>
            <p:ph type="body" sz="half" idx="19"/>
          </p:nvPr>
        </p:nvSpPr>
        <p:spPr>
          <a:xfrm>
            <a:off x="2869483" y="4873764"/>
            <a:ext cx="2218004"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7" name="Text Placeholder 3"/>
          <p:cNvSpPr>
            <a:spLocks noGrp="1"/>
          </p:cNvSpPr>
          <p:nvPr>
            <p:ph type="body" sz="half" idx="20"/>
          </p:nvPr>
        </p:nvSpPr>
        <p:spPr>
          <a:xfrm>
            <a:off x="5230934" y="4873762"/>
            <a:ext cx="219723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2"/>
          <p:cNvSpPr>
            <a:spLocks noGrp="1"/>
          </p:cNvSpPr>
          <p:nvPr>
            <p:ph type="dt" sz="half" idx="23"/>
          </p:nvPr>
        </p:nvSpPr>
        <p:spPr/>
        <p:txBody>
          <a:bodyPr/>
          <a:lstStyle>
            <a:lvl1pPr>
              <a:defRPr/>
            </a:lvl1pPr>
          </a:lstStyle>
          <a:p>
            <a:pPr>
              <a:defRPr/>
            </a:pPr>
            <a:endParaRPr lang="en-US" altLang="en-US"/>
          </a:p>
        </p:txBody>
      </p:sp>
      <p:sp>
        <p:nvSpPr>
          <p:cNvPr id="18" name="Footer Placeholder 3"/>
          <p:cNvSpPr>
            <a:spLocks noGrp="1"/>
          </p:cNvSpPr>
          <p:nvPr>
            <p:ph type="ftr" sz="quarter" idx="24"/>
          </p:nvPr>
        </p:nvSpPr>
        <p:spPr/>
        <p:txBody>
          <a:bodyPr/>
          <a:lstStyle>
            <a:lvl1pPr>
              <a:defRPr/>
            </a:lvl1pPr>
          </a:lstStyle>
          <a:p>
            <a:pPr>
              <a:defRPr/>
            </a:pPr>
            <a:endParaRPr lang="en-US" altLang="en-US"/>
          </a:p>
        </p:txBody>
      </p:sp>
      <p:sp>
        <p:nvSpPr>
          <p:cNvPr id="28" name="Slide Number Placeholder 4"/>
          <p:cNvSpPr>
            <a:spLocks noGrp="1"/>
          </p:cNvSpPr>
          <p:nvPr>
            <p:ph type="sldNum" sz="quarter" idx="25"/>
          </p:nvPr>
        </p:nvSpPr>
        <p:spPr/>
        <p:txBody>
          <a:bodyPr/>
          <a:lstStyle>
            <a:lvl1pPr>
              <a:defRPr/>
            </a:lvl1pPr>
          </a:lstStyle>
          <a:p>
            <a:fld id="{A7ED8032-25F7-4606-9936-F70FAC12B4DC}" type="slidenum">
              <a:rPr lang="en-US" altLang="en-US"/>
              <a:pPr/>
              <a:t>‹#›</a:t>
            </a:fld>
            <a:endParaRPr lang="en-US" altLang="en-US"/>
          </a:p>
        </p:txBody>
      </p:sp>
    </p:spTree>
    <p:extLst>
      <p:ext uri="{BB962C8B-B14F-4D97-AF65-F5344CB8AC3E}">
        <p14:creationId xmlns:p14="http://schemas.microsoft.com/office/powerpoint/2010/main" val="398570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0" y="609600"/>
            <a:ext cx="9161463" cy="1676400"/>
            <a:chOff x="0" y="2895600"/>
            <a:chExt cx="9161969" cy="1677035"/>
          </a:xfrm>
        </p:grpSpPr>
        <p:pic>
          <p:nvPicPr>
            <p:cNvPr id="5"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p:txBody>
          <a:bodyPr/>
          <a:lstStyle>
            <a:lvl1pPr>
              <a:defRPr/>
            </a:lvl1pPr>
          </a:lstStyle>
          <a:p>
            <a:fld id="{4D3F9BFC-7BA1-4A8C-BB89-D7ABD066754F}" type="slidenum">
              <a:rPr lang="en-US" altLang="en-US"/>
              <a:pPr/>
              <a:t>‹#›</a:t>
            </a:fld>
            <a:endParaRPr lang="en-US" altLang="en-US"/>
          </a:p>
        </p:txBody>
      </p:sp>
    </p:spTree>
    <p:extLst>
      <p:ext uri="{BB962C8B-B14F-4D97-AF65-F5344CB8AC3E}">
        <p14:creationId xmlns:p14="http://schemas.microsoft.com/office/powerpoint/2010/main" val="2500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4575175" y="2747963"/>
            <a:ext cx="6862763" cy="1366837"/>
            <a:chOff x="2281445" y="609600"/>
            <a:chExt cx="6862555" cy="1368199"/>
          </a:xfrm>
        </p:grpSpPr>
        <p:sp>
          <p:nvSpPr>
            <p:cNvPr id="5" name="Rectangle 4"/>
            <p:cNvSpPr/>
            <p:nvPr/>
          </p:nvSpPr>
          <p:spPr>
            <a:xfrm>
              <a:off x="2271920" y="619134"/>
              <a:ext cx="5286215" cy="13681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7701006" y="619134"/>
              <a:ext cx="1433470" cy="136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5029200" y="5935663"/>
            <a:ext cx="2057400" cy="365125"/>
          </a:xfrm>
        </p:spPr>
        <p:txBody>
          <a:bodyPr/>
          <a:lstStyle>
            <a:lvl1pPr>
              <a:defRPr/>
            </a:lvl1pPr>
          </a:lstStyle>
          <a:p>
            <a:pPr>
              <a:defRPr/>
            </a:pPr>
            <a:endParaRPr lang="en-US" altLang="en-US"/>
          </a:p>
        </p:txBody>
      </p:sp>
      <p:sp>
        <p:nvSpPr>
          <p:cNvPr id="8" name="Footer Placeholder 4"/>
          <p:cNvSpPr>
            <a:spLocks noGrp="1"/>
          </p:cNvSpPr>
          <p:nvPr>
            <p:ph type="ftr" sz="quarter" idx="11"/>
          </p:nvPr>
        </p:nvSpPr>
        <p:spPr>
          <a:xfrm>
            <a:off x="509588" y="5935663"/>
            <a:ext cx="4519612" cy="365125"/>
          </a:xfrm>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xfrm>
            <a:off x="7431088" y="5432425"/>
            <a:ext cx="1149350" cy="1273175"/>
          </a:xfrm>
        </p:spPr>
        <p:txBody>
          <a:bodyPr anchor="t"/>
          <a:lstStyle>
            <a:lvl1pPr algn="ctr">
              <a:defRPr/>
            </a:lvl1pPr>
          </a:lstStyle>
          <a:p>
            <a:fld id="{150AD91C-F9CF-48B7-A98D-EE8BD3FFF72F}" type="slidenum">
              <a:rPr lang="en-US" altLang="en-US"/>
              <a:pPr/>
              <a:t>‹#›</a:t>
            </a:fld>
            <a:endParaRPr lang="en-US" altLang="en-US"/>
          </a:p>
        </p:txBody>
      </p:sp>
    </p:spTree>
    <p:extLst>
      <p:ext uri="{BB962C8B-B14F-4D97-AF65-F5344CB8AC3E}">
        <p14:creationId xmlns:p14="http://schemas.microsoft.com/office/powerpoint/2010/main" val="55163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0" y="609600"/>
            <a:ext cx="9161463" cy="1676400"/>
            <a:chOff x="0" y="2895600"/>
            <a:chExt cx="9161969" cy="1677035"/>
          </a:xfrm>
        </p:grpSpPr>
        <p:pic>
          <p:nvPicPr>
            <p:cNvPr id="5"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p:txBody>
          <a:bodyPr/>
          <a:lstStyle>
            <a:lvl1pPr>
              <a:defRPr/>
            </a:lvl1pPr>
          </a:lstStyle>
          <a:p>
            <a:fld id="{4ABDE3B3-021A-43C9-AAB7-F0606CF57B98}" type="slidenum">
              <a:rPr lang="en-US" altLang="en-US"/>
              <a:pPr/>
              <a:t>‹#›</a:t>
            </a:fld>
            <a:endParaRPr lang="en-US" altLang="en-US"/>
          </a:p>
        </p:txBody>
      </p:sp>
    </p:spTree>
    <p:extLst>
      <p:ext uri="{BB962C8B-B14F-4D97-AF65-F5344CB8AC3E}">
        <p14:creationId xmlns:p14="http://schemas.microsoft.com/office/powerpoint/2010/main" val="150327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7"/>
          <p:cNvGrpSpPr>
            <a:grpSpLocks/>
          </p:cNvGrpSpPr>
          <p:nvPr/>
        </p:nvGrpSpPr>
        <p:grpSpPr bwMode="auto">
          <a:xfrm>
            <a:off x="0" y="2728913"/>
            <a:ext cx="9161463" cy="1676400"/>
            <a:chOff x="0" y="2895600"/>
            <a:chExt cx="9161969" cy="1677035"/>
          </a:xfrm>
        </p:grpSpPr>
        <p:pic>
          <p:nvPicPr>
            <p:cNvPr id="5"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a:xfrm>
            <a:off x="5365750" y="5935663"/>
            <a:ext cx="2057400" cy="365125"/>
          </a:xfrm>
        </p:spPr>
        <p:txBody>
          <a:bodyPr/>
          <a:lstStyle>
            <a:lvl1pPr>
              <a:defRPr/>
            </a:lvl1pPr>
          </a:lstStyle>
          <a:p>
            <a:pPr>
              <a:defRPr/>
            </a:pPr>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a:xfrm>
            <a:off x="7856538" y="2870200"/>
            <a:ext cx="1149350" cy="1090613"/>
          </a:xfrm>
        </p:spPr>
        <p:txBody>
          <a:bodyPr/>
          <a:lstStyle>
            <a:lvl1pPr>
              <a:defRPr/>
            </a:lvl1pPr>
          </a:lstStyle>
          <a:p>
            <a:fld id="{F08EB21B-D385-4422-B6E1-DD1F603D2BED}" type="slidenum">
              <a:rPr lang="en-US" altLang="en-US"/>
              <a:pPr/>
              <a:t>‹#›</a:t>
            </a:fld>
            <a:endParaRPr lang="en-US" altLang="en-US"/>
          </a:p>
        </p:txBody>
      </p:sp>
    </p:spTree>
    <p:extLst>
      <p:ext uri="{BB962C8B-B14F-4D97-AF65-F5344CB8AC3E}">
        <p14:creationId xmlns:p14="http://schemas.microsoft.com/office/powerpoint/2010/main" val="30345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0" y="6096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p:cNvSpPr>
            <a:spLocks noGrp="1"/>
          </p:cNvSpPr>
          <p:nvPr>
            <p:ph type="dt" sz="half" idx="10"/>
          </p:nvPr>
        </p:nvSpPr>
        <p:spPr/>
        <p:txBody>
          <a:bodyPr/>
          <a:lstStyle>
            <a:lvl1pPr>
              <a:defRPr/>
            </a:lvl1pPr>
          </a:lstStyle>
          <a:p>
            <a:pPr>
              <a:defRPr/>
            </a:pPr>
            <a:endParaRPr lang="en-US" altLang="en-US"/>
          </a:p>
        </p:txBody>
      </p:sp>
      <p:sp>
        <p:nvSpPr>
          <p:cNvPr id="11" name="Footer Placeholder 5"/>
          <p:cNvSpPr>
            <a:spLocks noGrp="1"/>
          </p:cNvSpPr>
          <p:nvPr>
            <p:ph type="ftr" sz="quarter" idx="11"/>
          </p:nvPr>
        </p:nvSpPr>
        <p:spPr/>
        <p:txBody>
          <a:bodyPr/>
          <a:lstStyle>
            <a:lvl1pPr>
              <a:defRPr/>
            </a:lvl1pPr>
          </a:lstStyle>
          <a:p>
            <a:pPr>
              <a:defRPr/>
            </a:pPr>
            <a:endParaRPr lang="en-US" altLang="en-US"/>
          </a:p>
        </p:txBody>
      </p:sp>
      <p:sp>
        <p:nvSpPr>
          <p:cNvPr id="12" name="Slide Number Placeholder 6"/>
          <p:cNvSpPr>
            <a:spLocks noGrp="1"/>
          </p:cNvSpPr>
          <p:nvPr>
            <p:ph type="sldNum" sz="quarter" idx="12"/>
          </p:nvPr>
        </p:nvSpPr>
        <p:spPr/>
        <p:txBody>
          <a:bodyPr/>
          <a:lstStyle>
            <a:lvl1pPr>
              <a:defRPr/>
            </a:lvl1pPr>
          </a:lstStyle>
          <a:p>
            <a:fld id="{67C50893-9215-4979-85ED-ADAE3AAEB612}" type="slidenum">
              <a:rPr lang="en-US" altLang="en-US"/>
              <a:pPr/>
              <a:t>‹#›</a:t>
            </a:fld>
            <a:endParaRPr lang="en-US" altLang="en-US"/>
          </a:p>
        </p:txBody>
      </p:sp>
    </p:spTree>
    <p:extLst>
      <p:ext uri="{BB962C8B-B14F-4D97-AF65-F5344CB8AC3E}">
        <p14:creationId xmlns:p14="http://schemas.microsoft.com/office/powerpoint/2010/main" val="73505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0" y="609600"/>
            <a:ext cx="9161463" cy="1676400"/>
            <a:chOff x="0" y="2895600"/>
            <a:chExt cx="9161969" cy="1677035"/>
          </a:xfrm>
        </p:grpSpPr>
        <p:pic>
          <p:nvPicPr>
            <p:cNvPr id="8"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6"/>
          <p:cNvSpPr>
            <a:spLocks noGrp="1"/>
          </p:cNvSpPr>
          <p:nvPr>
            <p:ph type="dt" sz="half" idx="10"/>
          </p:nvPr>
        </p:nvSpPr>
        <p:spPr/>
        <p:txBody>
          <a:bodyPr/>
          <a:lstStyle>
            <a:lvl1pPr>
              <a:defRPr/>
            </a:lvl1pPr>
          </a:lstStyle>
          <a:p>
            <a:pPr>
              <a:defRPr/>
            </a:pPr>
            <a:endParaRPr lang="en-US" altLang="en-US"/>
          </a:p>
        </p:txBody>
      </p:sp>
      <p:sp>
        <p:nvSpPr>
          <p:cNvPr id="13" name="Footer Placeholder 7"/>
          <p:cNvSpPr>
            <a:spLocks noGrp="1"/>
          </p:cNvSpPr>
          <p:nvPr>
            <p:ph type="ftr" sz="quarter" idx="11"/>
          </p:nvPr>
        </p:nvSpPr>
        <p:spPr/>
        <p:txBody>
          <a:bodyPr/>
          <a:lstStyle>
            <a:lvl1pPr>
              <a:defRPr/>
            </a:lvl1pPr>
          </a:lstStyle>
          <a:p>
            <a:pPr>
              <a:defRPr/>
            </a:pPr>
            <a:endParaRPr lang="en-US" altLang="en-US"/>
          </a:p>
        </p:txBody>
      </p:sp>
      <p:sp>
        <p:nvSpPr>
          <p:cNvPr id="14" name="Slide Number Placeholder 8"/>
          <p:cNvSpPr>
            <a:spLocks noGrp="1"/>
          </p:cNvSpPr>
          <p:nvPr>
            <p:ph type="sldNum" sz="quarter" idx="12"/>
          </p:nvPr>
        </p:nvSpPr>
        <p:spPr/>
        <p:txBody>
          <a:bodyPr/>
          <a:lstStyle>
            <a:lvl1pPr>
              <a:defRPr/>
            </a:lvl1pPr>
          </a:lstStyle>
          <a:p>
            <a:fld id="{0D03F627-7E3B-495F-AC2F-7683D0755D68}" type="slidenum">
              <a:rPr lang="en-US" altLang="en-US"/>
              <a:pPr/>
              <a:t>‹#›</a:t>
            </a:fld>
            <a:endParaRPr lang="en-US" altLang="en-US"/>
          </a:p>
        </p:txBody>
      </p:sp>
    </p:spTree>
    <p:extLst>
      <p:ext uri="{BB962C8B-B14F-4D97-AF65-F5344CB8AC3E}">
        <p14:creationId xmlns:p14="http://schemas.microsoft.com/office/powerpoint/2010/main" val="406186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0" y="609600"/>
            <a:ext cx="9161463" cy="1676400"/>
            <a:chOff x="0" y="2895600"/>
            <a:chExt cx="9161969" cy="1677035"/>
          </a:xfrm>
        </p:grpSpPr>
        <p:pic>
          <p:nvPicPr>
            <p:cNvPr id="4"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10"/>
          </p:nvPr>
        </p:nvSpPr>
        <p:spPr/>
        <p:txBody>
          <a:bodyPr/>
          <a:lstStyle>
            <a:lvl1pPr>
              <a:defRPr/>
            </a:lvl1pPr>
          </a:lstStyle>
          <a:p>
            <a:pPr>
              <a:defRPr/>
            </a:pPr>
            <a:endParaRPr lang="en-US" altLang="en-US"/>
          </a:p>
        </p:txBody>
      </p:sp>
      <p:sp>
        <p:nvSpPr>
          <p:cNvPr id="9" name="Footer Placeholder 3"/>
          <p:cNvSpPr>
            <a:spLocks noGrp="1"/>
          </p:cNvSpPr>
          <p:nvPr>
            <p:ph type="ftr" sz="quarter" idx="11"/>
          </p:nvPr>
        </p:nvSpPr>
        <p:spPr/>
        <p:txBody>
          <a:bodyPr/>
          <a:lstStyle>
            <a:lvl1pPr>
              <a:defRPr/>
            </a:lvl1pPr>
          </a:lstStyle>
          <a:p>
            <a:pPr>
              <a:defRPr/>
            </a:pPr>
            <a:endParaRPr lang="en-US" altLang="en-US"/>
          </a:p>
        </p:txBody>
      </p:sp>
      <p:sp>
        <p:nvSpPr>
          <p:cNvPr id="10" name="Slide Number Placeholder 4"/>
          <p:cNvSpPr>
            <a:spLocks noGrp="1"/>
          </p:cNvSpPr>
          <p:nvPr>
            <p:ph type="sldNum" sz="quarter" idx="12"/>
          </p:nvPr>
        </p:nvSpPr>
        <p:spPr/>
        <p:txBody>
          <a:bodyPr/>
          <a:lstStyle>
            <a:lvl1pPr>
              <a:defRPr/>
            </a:lvl1pPr>
          </a:lstStyle>
          <a:p>
            <a:fld id="{05B78B17-C05F-49A5-A712-BE6FA9E55B26}" type="slidenum">
              <a:rPr lang="en-US" altLang="en-US"/>
              <a:pPr/>
              <a:t>‹#›</a:t>
            </a:fld>
            <a:endParaRPr lang="en-US" altLang="en-US"/>
          </a:p>
        </p:txBody>
      </p:sp>
    </p:spTree>
    <p:extLst>
      <p:ext uri="{BB962C8B-B14F-4D97-AF65-F5344CB8AC3E}">
        <p14:creationId xmlns:p14="http://schemas.microsoft.com/office/powerpoint/2010/main" val="403820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p:cNvPicPr>
          <p:nvPr/>
        </p:nvPicPr>
        <p:blipFill>
          <a:blip r:embed="rId2" cstate="print">
            <a:extLst>
              <a:ext uri="{28A0092B-C50C-407E-A947-70E740481C1C}">
                <a14:useLocalDpi xmlns:a14="http://schemas.microsoft.com/office/drawing/2010/main" val="0"/>
              </a:ext>
            </a:extLst>
          </a:blip>
          <a:srcRect r="9871"/>
          <a:stretch>
            <a:fillRect/>
          </a:stretch>
        </p:blipFill>
        <p:spPr bwMode="auto">
          <a:xfrm>
            <a:off x="7716838" y="1973263"/>
            <a:ext cx="14446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710488" y="609600"/>
            <a:ext cx="1433512"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3"/>
          <p:cNvSpPr>
            <a:spLocks noGrp="1"/>
          </p:cNvSpPr>
          <p:nvPr>
            <p:ph type="sldNum" sz="quarter" idx="12"/>
          </p:nvPr>
        </p:nvSpPr>
        <p:spPr/>
        <p:txBody>
          <a:bodyPr/>
          <a:lstStyle>
            <a:lvl1pPr>
              <a:defRPr/>
            </a:lvl1pPr>
          </a:lstStyle>
          <a:p>
            <a:fld id="{E4296E62-9F54-448C-8369-9BAF03CF3D95}" type="slidenum">
              <a:rPr lang="en-US" altLang="en-US"/>
              <a:pPr/>
              <a:t>‹#›</a:t>
            </a:fld>
            <a:endParaRPr lang="en-US" altLang="en-US"/>
          </a:p>
        </p:txBody>
      </p:sp>
    </p:spTree>
    <p:extLst>
      <p:ext uri="{BB962C8B-B14F-4D97-AF65-F5344CB8AC3E}">
        <p14:creationId xmlns:p14="http://schemas.microsoft.com/office/powerpoint/2010/main" val="246589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6096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ltLang="en-US"/>
          </a:p>
        </p:txBody>
      </p:sp>
      <p:sp>
        <p:nvSpPr>
          <p:cNvPr id="11" name="Footer Placeholder 5"/>
          <p:cNvSpPr>
            <a:spLocks noGrp="1"/>
          </p:cNvSpPr>
          <p:nvPr>
            <p:ph type="ftr" sz="quarter" idx="11"/>
          </p:nvPr>
        </p:nvSpPr>
        <p:spPr/>
        <p:txBody>
          <a:bodyPr/>
          <a:lstStyle>
            <a:lvl1pPr>
              <a:defRPr/>
            </a:lvl1pPr>
          </a:lstStyle>
          <a:p>
            <a:pPr>
              <a:defRPr/>
            </a:pPr>
            <a:endParaRPr lang="en-US" altLang="en-US"/>
          </a:p>
        </p:txBody>
      </p:sp>
      <p:sp>
        <p:nvSpPr>
          <p:cNvPr id="12" name="Slide Number Placeholder 6"/>
          <p:cNvSpPr>
            <a:spLocks noGrp="1"/>
          </p:cNvSpPr>
          <p:nvPr>
            <p:ph type="sldNum" sz="quarter" idx="12"/>
          </p:nvPr>
        </p:nvSpPr>
        <p:spPr/>
        <p:txBody>
          <a:bodyPr/>
          <a:lstStyle>
            <a:lvl1pPr>
              <a:defRPr/>
            </a:lvl1pPr>
          </a:lstStyle>
          <a:p>
            <a:fld id="{B1E7E2FF-A0C8-481E-99F5-5693AFE67BDE}" type="slidenum">
              <a:rPr lang="en-US" altLang="en-US"/>
              <a:pPr/>
              <a:t>‹#›</a:t>
            </a:fld>
            <a:endParaRPr lang="en-US" altLang="en-US"/>
          </a:p>
        </p:txBody>
      </p:sp>
    </p:spTree>
    <p:extLst>
      <p:ext uri="{BB962C8B-B14F-4D97-AF65-F5344CB8AC3E}">
        <p14:creationId xmlns:p14="http://schemas.microsoft.com/office/powerpoint/2010/main" val="133462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0" y="609600"/>
            <a:ext cx="9161463" cy="1676400"/>
            <a:chOff x="0" y="2895600"/>
            <a:chExt cx="9161969" cy="1677035"/>
          </a:xfrm>
        </p:grpSpPr>
        <p:pic>
          <p:nvPicPr>
            <p:cNvPr id="6" name="Picture 8" descr="HD-ShadowLong.png"/>
            <p:cNvPicPr>
              <a:picLocks noChangeAspect="1"/>
            </p:cNvPicPr>
            <p:nvPr/>
          </p:nvPicPr>
          <p:blipFill>
            <a:blip r:embed="rId2">
              <a:extLst>
                <a:ext uri="{28A0092B-C50C-407E-A947-70E740481C1C}">
                  <a14:useLocalDpi xmlns:a14="http://schemas.microsoft.com/office/drawing/2010/main" val="0"/>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rcRect r="9871"/>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ltLang="en-US"/>
          </a:p>
        </p:txBody>
      </p:sp>
      <p:sp>
        <p:nvSpPr>
          <p:cNvPr id="11" name="Footer Placeholder 5"/>
          <p:cNvSpPr>
            <a:spLocks noGrp="1"/>
          </p:cNvSpPr>
          <p:nvPr>
            <p:ph type="ftr" sz="quarter" idx="11"/>
          </p:nvPr>
        </p:nvSpPr>
        <p:spPr/>
        <p:txBody>
          <a:bodyPr/>
          <a:lstStyle>
            <a:lvl1pPr>
              <a:defRPr/>
            </a:lvl1pPr>
          </a:lstStyle>
          <a:p>
            <a:pPr>
              <a:defRPr/>
            </a:pPr>
            <a:endParaRPr lang="en-US" altLang="en-US"/>
          </a:p>
        </p:txBody>
      </p:sp>
      <p:sp>
        <p:nvSpPr>
          <p:cNvPr id="12" name="Slide Number Placeholder 6"/>
          <p:cNvSpPr>
            <a:spLocks noGrp="1"/>
          </p:cNvSpPr>
          <p:nvPr>
            <p:ph type="sldNum" sz="quarter" idx="12"/>
          </p:nvPr>
        </p:nvSpPr>
        <p:spPr/>
        <p:txBody>
          <a:bodyPr/>
          <a:lstStyle>
            <a:lvl1pPr>
              <a:defRPr/>
            </a:lvl1pPr>
          </a:lstStyle>
          <a:p>
            <a:fld id="{7EEC2DA9-259C-4B3D-A4B0-7EA3C7117F46}" type="slidenum">
              <a:rPr lang="en-US" altLang="en-US"/>
              <a:pPr/>
              <a:t>‹#›</a:t>
            </a:fld>
            <a:endParaRPr lang="en-US" altLang="en-US"/>
          </a:p>
        </p:txBody>
      </p:sp>
    </p:spTree>
    <p:extLst>
      <p:ext uri="{BB962C8B-B14F-4D97-AF65-F5344CB8AC3E}">
        <p14:creationId xmlns:p14="http://schemas.microsoft.com/office/powerpoint/2010/main" val="52375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1026" name="Picture 3" descr="C:\Users\James\Desktop\msft\Berlin\build Assets\hashOverlaySD-FullResolv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31813" y="752475"/>
            <a:ext cx="68961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533400" y="2336800"/>
            <a:ext cx="688816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367338" y="5935663"/>
            <a:ext cx="2057400" cy="365125"/>
          </a:xfrm>
          <a:prstGeom prst="rect">
            <a:avLst/>
          </a:prstGeom>
        </p:spPr>
        <p:txBody>
          <a:bodyPr vert="horz" lIns="91440" tIns="45720" rIns="91440" bIns="45720" rtlCol="0" anchor="ctr"/>
          <a:lstStyle>
            <a:lvl1pPr algn="r" eaLnBrk="1" hangingPunct="1">
              <a:defRPr sz="1050">
                <a:solidFill>
                  <a:schemeClr val="tx1">
                    <a:tint val="75000"/>
                  </a:schemeClr>
                </a:solidFill>
                <a:latin typeface="Times New Roman" panose="02020603050405020304" pitchFamily="18" charset="0"/>
                <a:ea typeface="+mn-ea"/>
                <a:cs typeface="+mn-cs"/>
              </a:defRPr>
            </a:lvl1pPr>
          </a:lstStyle>
          <a:p>
            <a:pPr>
              <a:defRPr/>
            </a:pPr>
            <a:endParaRPr lang="en-US" altLang="en-US"/>
          </a:p>
        </p:txBody>
      </p:sp>
      <p:sp>
        <p:nvSpPr>
          <p:cNvPr id="5" name="Footer Placeholder 4"/>
          <p:cNvSpPr>
            <a:spLocks noGrp="1"/>
          </p:cNvSpPr>
          <p:nvPr>
            <p:ph type="ftr" sz="quarter" idx="3"/>
          </p:nvPr>
        </p:nvSpPr>
        <p:spPr>
          <a:xfrm>
            <a:off x="533400" y="5935663"/>
            <a:ext cx="4833938" cy="365125"/>
          </a:xfrm>
          <a:prstGeom prst="rect">
            <a:avLst/>
          </a:prstGeom>
        </p:spPr>
        <p:txBody>
          <a:bodyPr vert="horz" lIns="91440" tIns="45720" rIns="91440" bIns="45720" rtlCol="0" anchor="ctr"/>
          <a:lstStyle>
            <a:lvl1pPr algn="l" eaLnBrk="1" hangingPunct="1">
              <a:defRPr sz="1050">
                <a:solidFill>
                  <a:schemeClr val="tx1">
                    <a:tint val="75000"/>
                  </a:schemeClr>
                </a:solidFill>
                <a:latin typeface="Times New Roman" panose="02020603050405020304" pitchFamily="18" charset="0"/>
                <a:ea typeface="+mn-ea"/>
                <a:cs typeface="+mn-cs"/>
              </a:defRPr>
            </a:lvl1pPr>
          </a:lstStyle>
          <a:p>
            <a:pPr>
              <a:defRPr/>
            </a:pPr>
            <a:endParaRPr lang="en-US" altLang="en-US"/>
          </a:p>
        </p:txBody>
      </p:sp>
      <p:sp>
        <p:nvSpPr>
          <p:cNvPr id="6" name="Slide Number Placeholder 5"/>
          <p:cNvSpPr>
            <a:spLocks noGrp="1"/>
          </p:cNvSpPr>
          <p:nvPr>
            <p:ph type="sldNum" sz="quarter" idx="4"/>
          </p:nvPr>
        </p:nvSpPr>
        <p:spPr>
          <a:xfrm>
            <a:off x="7848600" y="752475"/>
            <a:ext cx="1157288" cy="1092200"/>
          </a:xfrm>
          <a:prstGeom prst="rect">
            <a:avLst/>
          </a:prstGeom>
        </p:spPr>
        <p:txBody>
          <a:bodyPr vert="horz" wrap="square" lIns="91440" tIns="45720" rIns="91440" bIns="45720" numCol="1" anchor="ctr" anchorCtr="0" compatLnSpc="1">
            <a:prstTxWarp prst="textNoShape">
              <a:avLst/>
            </a:prstTxWarp>
          </a:bodyPr>
          <a:lstStyle>
            <a:lvl1pPr eaLnBrk="1" hangingPunct="1">
              <a:defRPr sz="3600">
                <a:solidFill>
                  <a:srgbClr val="FFFFFF"/>
                </a:solidFill>
              </a:defRPr>
            </a:lvl1pPr>
          </a:lstStyle>
          <a:p>
            <a:fld id="{E8CDD7F5-3276-4CB2-910B-E7E2DFD4D698}"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 id="2147484850" r:id="rId12"/>
    <p:sldLayoutId id="2147484851" r:id="rId13"/>
    <p:sldLayoutId id="2147484852" r:id="rId14"/>
    <p:sldLayoutId id="2147484853" r:id="rId15"/>
    <p:sldLayoutId id="2147484854" r:id="rId16"/>
    <p:sldLayoutId id="2147484855" r:id="rId17"/>
  </p:sldLayoutIdLst>
  <p:txStyles>
    <p:titleStyle>
      <a:lvl1pPr algn="l" rtl="0" eaLnBrk="0" fontAlgn="base" hangingPunct="0">
        <a:lnSpc>
          <a:spcPct val="90000"/>
        </a:lnSpc>
        <a:spcBef>
          <a:spcPct val="0"/>
        </a:spcBef>
        <a:spcAft>
          <a:spcPct val="0"/>
        </a:spcAft>
        <a:defRPr sz="3600" b="0" i="0" u="none"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iz.mobi/s3/a-parent-s-story-webinar-evalu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533400" y="752475"/>
            <a:ext cx="6888163" cy="1081088"/>
          </a:xfrm>
        </p:spPr>
        <p:txBody>
          <a:bodyPr/>
          <a:lstStyle/>
          <a:p>
            <a:r>
              <a:rPr lang="en-US" altLang="en-US" sz="5400"/>
              <a:t>A Parent’s Story</a:t>
            </a:r>
          </a:p>
        </p:txBody>
      </p:sp>
      <p:sp>
        <p:nvSpPr>
          <p:cNvPr id="19459" name="Content Placeholder 5"/>
          <p:cNvSpPr>
            <a:spLocks noGrp="1"/>
          </p:cNvSpPr>
          <p:nvPr>
            <p:ph sz="half" idx="2"/>
          </p:nvPr>
        </p:nvSpPr>
        <p:spPr>
          <a:xfrm>
            <a:off x="3733800" y="2819400"/>
            <a:ext cx="5105400" cy="3116263"/>
          </a:xfrm>
        </p:spPr>
        <p:txBody>
          <a:bodyPr/>
          <a:lstStyle/>
          <a:p>
            <a:pPr marL="0" indent="0">
              <a:buFont typeface="Arial" panose="020B0604020202020204" pitchFamily="34" charset="0"/>
              <a:buNone/>
            </a:pPr>
            <a:r>
              <a:rPr lang="en-US" altLang="en-US" sz="3200"/>
              <a:t>Myrna Medina</a:t>
            </a:r>
          </a:p>
          <a:p>
            <a:pPr marL="0" indent="0">
              <a:buFont typeface="Arial" panose="020B0604020202020204" pitchFamily="34" charset="0"/>
              <a:buNone/>
            </a:pPr>
            <a:r>
              <a:rPr lang="en-US" altLang="en-US" sz="3200"/>
              <a:t>Family Engagement Specialist, California </a:t>
            </a:r>
          </a:p>
          <a:p>
            <a:pPr marL="0" indent="0">
              <a:buFont typeface="Arial" panose="020B0604020202020204" pitchFamily="34" charset="0"/>
              <a:buNone/>
            </a:pPr>
            <a:r>
              <a:rPr lang="en-US" altLang="en-US" sz="3200"/>
              <a:t>Deafblind Services</a:t>
            </a:r>
          </a:p>
        </p:txBody>
      </p:sp>
      <p:pic>
        <p:nvPicPr>
          <p:cNvPr id="19460" name="Content Placeholder 6" descr="Family portrait"/>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62013" y="2336800"/>
            <a:ext cx="2700337" cy="3598863"/>
          </a:xfr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8788" y="866775"/>
            <a:ext cx="7772400" cy="609600"/>
          </a:xfrm>
        </p:spPr>
        <p:txBody>
          <a:bodyPr/>
          <a:lstStyle/>
          <a:p>
            <a:pPr eaLnBrk="1" hangingPunct="1"/>
            <a:r>
              <a:rPr lang="en-US" altLang="en-US" b="1"/>
              <a:t>Dealing with ups and downs: Acceptance  </a:t>
            </a:r>
          </a:p>
        </p:txBody>
      </p:sp>
      <p:sp>
        <p:nvSpPr>
          <p:cNvPr id="2" name="Content Placeholder 2"/>
          <p:cNvSpPr>
            <a:spLocks noGrp="1"/>
          </p:cNvSpPr>
          <p:nvPr>
            <p:ph idx="1"/>
          </p:nvPr>
        </p:nvSpPr>
        <p:spPr>
          <a:xfrm>
            <a:off x="458788" y="2090738"/>
            <a:ext cx="6705600" cy="2501900"/>
          </a:xfrm>
        </p:spPr>
        <p:txBody>
          <a:bodyPr/>
          <a:lstStyle/>
          <a:p>
            <a:pPr marL="0" indent="0" eaLnBrk="1" hangingPunct="1">
              <a:buFont typeface="Arial" panose="020B0604020202020204" pitchFamily="34" charset="0"/>
              <a:buNone/>
              <a:defRPr/>
            </a:pPr>
            <a:r>
              <a:rPr lang="en-US" altLang="en-US" dirty="0">
                <a:cs typeface="ＭＳ Ｐゴシック" charset="0"/>
              </a:rPr>
              <a:t>Diagnosis:</a:t>
            </a:r>
          </a:p>
          <a:p>
            <a:pPr eaLnBrk="1" hangingPunct="1">
              <a:defRPr/>
            </a:pPr>
            <a:r>
              <a:rPr lang="en-US" altLang="en-US" dirty="0">
                <a:cs typeface="ＭＳ Ｐゴシック" charset="0"/>
              </a:rPr>
              <a:t>Too many tests</a:t>
            </a:r>
          </a:p>
          <a:p>
            <a:pPr eaLnBrk="1" hangingPunct="1">
              <a:defRPr/>
            </a:pPr>
            <a:r>
              <a:rPr lang="en-US" altLang="en-US" dirty="0">
                <a:cs typeface="ＭＳ Ｐゴシック" charset="0"/>
              </a:rPr>
              <a:t>Too many names/labels</a:t>
            </a:r>
          </a:p>
          <a:p>
            <a:pPr eaLnBrk="1" hangingPunct="1">
              <a:defRPr/>
            </a:pPr>
            <a:r>
              <a:rPr lang="en-US" altLang="en-US" dirty="0">
                <a:cs typeface="ＭＳ Ｐゴシック" charset="0"/>
              </a:rPr>
              <a:t>Unknown cause</a:t>
            </a:r>
          </a:p>
          <a:p>
            <a:pPr eaLnBrk="1" hangingPunct="1">
              <a:defRPr/>
            </a:pPr>
            <a:r>
              <a:rPr lang="en-US" altLang="en-US" dirty="0">
                <a:cs typeface="ＭＳ Ｐゴシック" charset="0"/>
              </a:rPr>
              <a:t>Same child</a:t>
            </a:r>
          </a:p>
        </p:txBody>
      </p:sp>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92638"/>
            <a:ext cx="24336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19192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Mother's Day card picturing Norman and Myr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4165600"/>
            <a:ext cx="2641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752475"/>
            <a:ext cx="7046913" cy="1081088"/>
          </a:xfrm>
        </p:spPr>
        <p:txBody>
          <a:bodyPr/>
          <a:lstStyle/>
          <a:p>
            <a:pPr eaLnBrk="1" hangingPunct="1"/>
            <a:r>
              <a:rPr lang="en-US" altLang="en-US"/>
              <a:t>“Live day by day and enjoy life”              </a:t>
            </a:r>
          </a:p>
        </p:txBody>
      </p:sp>
      <p:grpSp>
        <p:nvGrpSpPr>
          <p:cNvPr id="29699" name="Group 1" descr="Photos of family doing various activities"/>
          <p:cNvGrpSpPr>
            <a:grpSpLocks/>
          </p:cNvGrpSpPr>
          <p:nvPr/>
        </p:nvGrpSpPr>
        <p:grpSpPr bwMode="auto">
          <a:xfrm>
            <a:off x="152400" y="304800"/>
            <a:ext cx="8902700" cy="6491288"/>
            <a:chOff x="152400" y="304800"/>
            <a:chExt cx="8902700" cy="6491288"/>
          </a:xfrm>
        </p:grpSpPr>
        <p:pic>
          <p:nvPicPr>
            <p:cNvPr id="29700" name="Picture 5" descr="Norman dressed as a vampire for Hallowe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663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Norman and his family riding an 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602163"/>
              <a:ext cx="3429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Norman dressed as a cowboy for a ro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86000"/>
              <a:ext cx="16764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Norman sitting on his dad's lap outdoors on stone s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063" y="4511675"/>
              <a:ext cx="21336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 descr="Norman and his grandma sitting outsid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133600"/>
              <a:ext cx="30734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 descr="Norman with his family in Los Vegas for New Year's Ev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59613" y="2590800"/>
              <a:ext cx="1995487"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 descr="Norman sitting on his sister's shoulders while his dad holds him"/>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95663" y="2068513"/>
              <a:ext cx="1828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descr="Norman lying on a blanket while his sister and cousin pull him across the sand at the beach"/>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665663"/>
              <a:ext cx="2514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762000"/>
            <a:ext cx="6896100" cy="1081088"/>
          </a:xfrm>
        </p:spPr>
        <p:txBody>
          <a:bodyPr/>
          <a:lstStyle/>
          <a:p>
            <a:r>
              <a:rPr lang="en-US" altLang="en-US" b="1"/>
              <a:t>Influencing factors throughout this journey </a:t>
            </a:r>
          </a:p>
        </p:txBody>
      </p:sp>
      <p:sp>
        <p:nvSpPr>
          <p:cNvPr id="30723" name="Content Placeholder 2"/>
          <p:cNvSpPr>
            <a:spLocks noGrp="1"/>
          </p:cNvSpPr>
          <p:nvPr>
            <p:ph idx="1"/>
          </p:nvPr>
        </p:nvSpPr>
        <p:spPr/>
        <p:txBody>
          <a:bodyPr/>
          <a:lstStyle/>
          <a:p>
            <a:r>
              <a:rPr lang="en-US" altLang="en-US"/>
              <a:t>Medical issues</a:t>
            </a:r>
          </a:p>
          <a:p>
            <a:r>
              <a:rPr lang="en-US" altLang="en-US"/>
              <a:t>Special needs/challenges</a:t>
            </a:r>
          </a:p>
          <a:p>
            <a:r>
              <a:rPr lang="en-US" altLang="en-US"/>
              <a:t>Social integration</a:t>
            </a:r>
          </a:p>
          <a:p>
            <a:r>
              <a:rPr lang="en-US" altLang="en-US"/>
              <a:t>Anxieties and fears and the stress of separation and even death</a:t>
            </a:r>
          </a:p>
          <a:p>
            <a:r>
              <a:rPr lang="en-US" altLang="en-US"/>
              <a:t>Cultural beliefs and family dynamics</a:t>
            </a:r>
          </a:p>
          <a:p>
            <a:r>
              <a:rPr lang="en-US" altLang="en-US"/>
              <a:t>Protector instincts</a:t>
            </a:r>
          </a:p>
          <a:p>
            <a:r>
              <a:rPr lang="en-US" altLang="en-US"/>
              <a:t>Child’s adulthood  </a:t>
            </a:r>
          </a:p>
        </p:txBody>
      </p:sp>
      <p:pic>
        <p:nvPicPr>
          <p:cNvPr id="30724" name="Picture 4" descr="Protective factors; Risk facto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36800"/>
            <a:ext cx="2743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715963"/>
            <a:ext cx="6896100" cy="1081087"/>
          </a:xfrm>
        </p:spPr>
        <p:txBody>
          <a:bodyPr rtlCol="0">
            <a:normAutofit fontScale="90000"/>
          </a:bodyPr>
          <a:lstStyle/>
          <a:p>
            <a:pPr eaLnBrk="1" fontAlgn="auto" hangingPunct="1">
              <a:spcAft>
                <a:spcPts val="0"/>
              </a:spcAft>
              <a:defRPr/>
            </a:pPr>
            <a:r>
              <a:rPr lang="en-US" altLang="en-US" sz="4000" b="1" dirty="0">
                <a:ea typeface="+mj-ea"/>
                <a:cs typeface="+mj-cs"/>
              </a:rPr>
              <a:t>Predictable issues for families of children with special needs</a:t>
            </a:r>
          </a:p>
        </p:txBody>
      </p:sp>
      <p:sp>
        <p:nvSpPr>
          <p:cNvPr id="52227" name="Rectangle 3"/>
          <p:cNvSpPr>
            <a:spLocks noGrp="1" noChangeArrowheads="1"/>
          </p:cNvSpPr>
          <p:nvPr>
            <p:ph idx="1"/>
          </p:nvPr>
        </p:nvSpPr>
        <p:spPr>
          <a:xfrm>
            <a:off x="-23813" y="1981200"/>
            <a:ext cx="6321426" cy="3598863"/>
          </a:xfrm>
        </p:spPr>
        <p:txBody>
          <a:bodyPr rtlCol="0">
            <a:normAutofit/>
          </a:bodyPr>
          <a:lstStyle/>
          <a:p>
            <a:pPr marL="0" indent="0" eaLnBrk="1" fontAlgn="auto" hangingPunct="1">
              <a:spcAft>
                <a:spcPts val="0"/>
              </a:spcAft>
              <a:buFont typeface="Arial" panose="020B0604020202020204" pitchFamily="34" charset="0"/>
              <a:buNone/>
              <a:defRPr/>
            </a:pPr>
            <a:r>
              <a:rPr lang="en-US" altLang="en-US" sz="2800" dirty="0">
                <a:solidFill>
                  <a:srgbClr val="FFFFFF"/>
                </a:solidFill>
                <a:ea typeface="+mn-ea"/>
                <a:cs typeface="+mn-cs"/>
              </a:rPr>
              <a:t>    </a:t>
            </a:r>
            <a:r>
              <a:rPr lang="en-US" altLang="en-US" dirty="0">
                <a:solidFill>
                  <a:srgbClr val="FFFFFF"/>
                </a:solidFill>
                <a:ea typeface="+mn-ea"/>
                <a:cs typeface="+mn-cs"/>
              </a:rPr>
              <a:t>Adjustment</a:t>
            </a:r>
          </a:p>
          <a:p>
            <a:pPr lvl="1" eaLnBrk="1" fontAlgn="auto" hangingPunct="1">
              <a:spcAft>
                <a:spcPts val="0"/>
              </a:spcAft>
              <a:defRPr/>
            </a:pPr>
            <a:r>
              <a:rPr lang="en-US" altLang="en-US" sz="2600" dirty="0">
                <a:solidFill>
                  <a:srgbClr val="FFFFFF"/>
                </a:solidFill>
                <a:ea typeface="+mn-ea"/>
                <a:cs typeface="+mn-cs"/>
              </a:rPr>
              <a:t>New roles and responsibilities of family members</a:t>
            </a:r>
          </a:p>
          <a:p>
            <a:pPr lvl="1" eaLnBrk="1" fontAlgn="auto" hangingPunct="1">
              <a:spcAft>
                <a:spcPts val="0"/>
              </a:spcAft>
              <a:defRPr/>
            </a:pPr>
            <a:r>
              <a:rPr lang="en-US" altLang="en-US" sz="2600" dirty="0">
                <a:solidFill>
                  <a:srgbClr val="FFFFFF"/>
                </a:solidFill>
                <a:ea typeface="+mn-ea"/>
                <a:cs typeface="+mn-cs"/>
              </a:rPr>
              <a:t>Constraints on family activities</a:t>
            </a:r>
          </a:p>
          <a:p>
            <a:pPr lvl="1" eaLnBrk="1" fontAlgn="auto" hangingPunct="1">
              <a:spcAft>
                <a:spcPts val="0"/>
              </a:spcAft>
              <a:defRPr/>
            </a:pPr>
            <a:r>
              <a:rPr lang="en-US" altLang="en-US" sz="2600" dirty="0">
                <a:solidFill>
                  <a:srgbClr val="FFFFFF"/>
                </a:solidFill>
                <a:ea typeface="+mn-ea"/>
                <a:cs typeface="+mn-cs"/>
              </a:rPr>
              <a:t>Siblings</a:t>
            </a:r>
          </a:p>
          <a:p>
            <a:pPr lvl="1" eaLnBrk="1" fontAlgn="auto" hangingPunct="1">
              <a:spcAft>
                <a:spcPts val="0"/>
              </a:spcAft>
              <a:defRPr/>
            </a:pPr>
            <a:r>
              <a:rPr lang="en-US" altLang="en-US" sz="2600" dirty="0">
                <a:solidFill>
                  <a:srgbClr val="FFFFFF"/>
                </a:solidFill>
                <a:ea typeface="+mn-ea"/>
                <a:cs typeface="+mn-cs"/>
              </a:rPr>
              <a:t>Financial issues</a:t>
            </a:r>
          </a:p>
          <a:p>
            <a:pPr lvl="1" eaLnBrk="1" fontAlgn="auto" hangingPunct="1">
              <a:spcAft>
                <a:spcPts val="0"/>
              </a:spcAft>
              <a:defRPr/>
            </a:pPr>
            <a:r>
              <a:rPr lang="en-US" altLang="en-US" sz="2600" dirty="0">
                <a:solidFill>
                  <a:srgbClr val="FFFFFF"/>
                </a:solidFill>
                <a:ea typeface="+mn-ea"/>
                <a:cs typeface="+mn-cs"/>
              </a:rPr>
              <a:t>Socialization</a:t>
            </a:r>
          </a:p>
          <a:p>
            <a:pPr lvl="1" eaLnBrk="1" fontAlgn="auto" hangingPunct="1">
              <a:spcAft>
                <a:spcPts val="0"/>
              </a:spcAft>
              <a:defRPr/>
            </a:pPr>
            <a:r>
              <a:rPr lang="en-US" altLang="en-US" sz="2600" dirty="0">
                <a:solidFill>
                  <a:srgbClr val="FFFFFF"/>
                </a:solidFill>
                <a:ea typeface="+mn-ea"/>
                <a:cs typeface="+mn-cs"/>
              </a:rPr>
              <a:t>Inclusion</a:t>
            </a:r>
          </a:p>
        </p:txBody>
      </p:sp>
      <p:pic>
        <p:nvPicPr>
          <p:cNvPr id="31748" name="Picture 5" descr="Myrna with her daughter in a SibShop progra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33850"/>
            <a:ext cx="295751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685800"/>
            <a:ext cx="6888163" cy="1081088"/>
          </a:xfrm>
        </p:spPr>
        <p:txBody>
          <a:bodyPr/>
          <a:lstStyle/>
          <a:p>
            <a:pPr eaLnBrk="1" hangingPunct="1"/>
            <a:r>
              <a:rPr lang="en-US" altLang="en-US"/>
              <a:t>Coping: Moving Forward</a:t>
            </a:r>
          </a:p>
        </p:txBody>
      </p:sp>
      <p:sp>
        <p:nvSpPr>
          <p:cNvPr id="32771" name="Content Placeholder 2"/>
          <p:cNvSpPr>
            <a:spLocks noGrp="1"/>
          </p:cNvSpPr>
          <p:nvPr>
            <p:ph sz="half" idx="1"/>
          </p:nvPr>
        </p:nvSpPr>
        <p:spPr>
          <a:xfrm>
            <a:off x="319088" y="2028825"/>
            <a:ext cx="8672512" cy="4821238"/>
          </a:xfrm>
        </p:spPr>
        <p:txBody>
          <a:bodyPr/>
          <a:lstStyle/>
          <a:p>
            <a:r>
              <a:rPr lang="en-US" altLang="en-US"/>
              <a:t>Family Support</a:t>
            </a:r>
          </a:p>
          <a:p>
            <a:pPr lvl="1"/>
            <a:r>
              <a:rPr lang="en-US" altLang="en-US"/>
              <a:t>Immediate family</a:t>
            </a:r>
          </a:p>
          <a:p>
            <a:pPr lvl="1"/>
            <a:r>
              <a:rPr lang="en-US" altLang="en-US"/>
              <a:t>Extended family</a:t>
            </a:r>
          </a:p>
          <a:p>
            <a:pPr lvl="1"/>
            <a:r>
              <a:rPr lang="en-US" altLang="en-US"/>
              <a:t>Friends</a:t>
            </a:r>
          </a:p>
          <a:p>
            <a:r>
              <a:rPr lang="en-US" altLang="en-US"/>
              <a:t>Spiritual Support</a:t>
            </a:r>
          </a:p>
          <a:p>
            <a:pPr lvl="1"/>
            <a:r>
              <a:rPr lang="en-US" altLang="en-US"/>
              <a:t>Church, meditation/quiet time</a:t>
            </a:r>
          </a:p>
          <a:p>
            <a:r>
              <a:rPr lang="en-US" altLang="en-US"/>
              <a:t>Professional Support</a:t>
            </a:r>
          </a:p>
          <a:p>
            <a:pPr lvl="1"/>
            <a:r>
              <a:rPr lang="en-US" altLang="en-US"/>
              <a:t>Doctors, teachers, service providers (child’s new family)</a:t>
            </a:r>
          </a:p>
          <a:p>
            <a:r>
              <a:rPr lang="en-US" altLang="en-US"/>
              <a:t>Psychological Support</a:t>
            </a:r>
          </a:p>
          <a:p>
            <a:pPr lvl="1"/>
            <a:r>
              <a:rPr lang="en-US" altLang="en-US"/>
              <a:t>Recognize your own feelings, anxieties, fears, and desires</a:t>
            </a:r>
          </a:p>
          <a:p>
            <a:pPr lvl="1"/>
            <a:r>
              <a:rPr lang="en-US" altLang="en-US"/>
              <a:t>Allow yourself to grieve fully; do not be afraid to show emotions</a:t>
            </a:r>
          </a:p>
          <a:p>
            <a:pPr lvl="1"/>
            <a:r>
              <a:rPr lang="en-US" altLang="en-US"/>
              <a:t>Attend support groups</a:t>
            </a:r>
          </a:p>
          <a:p>
            <a:pPr lvl="1"/>
            <a:r>
              <a:rPr lang="en-US" altLang="en-US"/>
              <a:t>Take one day at a time</a:t>
            </a:r>
          </a:p>
        </p:txBody>
      </p:sp>
      <p:pic>
        <p:nvPicPr>
          <p:cNvPr id="32772" name="Picture 1" descr="Road sign: Balance, Work, Lif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057400"/>
            <a:ext cx="1981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924800" cy="1143000"/>
          </a:xfrm>
        </p:spPr>
        <p:txBody>
          <a:bodyPr rtlCol="0">
            <a:noAutofit/>
          </a:bodyPr>
          <a:lstStyle/>
          <a:p>
            <a:pPr eaLnBrk="1" fontAlgn="auto" hangingPunct="1">
              <a:spcAft>
                <a:spcPts val="0"/>
              </a:spcAft>
              <a:defRPr/>
            </a:pPr>
            <a:r>
              <a:rPr lang="en-US" dirty="0">
                <a:ea typeface="+mj-ea"/>
                <a:cs typeface="+mj-cs"/>
              </a:rPr>
              <a:t>The journey continues: </a:t>
            </a:r>
            <a:br>
              <a:rPr lang="en-US" dirty="0">
                <a:ea typeface="+mj-ea"/>
                <a:cs typeface="+mj-cs"/>
              </a:rPr>
            </a:br>
            <a:r>
              <a:rPr lang="en-US" dirty="0">
                <a:ea typeface="+mj-ea"/>
                <a:cs typeface="+mj-cs"/>
              </a:rPr>
              <a:t>Early intervention</a:t>
            </a:r>
          </a:p>
        </p:txBody>
      </p:sp>
      <p:sp>
        <p:nvSpPr>
          <p:cNvPr id="3" name="Content Placeholder 2"/>
          <p:cNvSpPr>
            <a:spLocks noGrp="1"/>
          </p:cNvSpPr>
          <p:nvPr>
            <p:ph idx="1"/>
          </p:nvPr>
        </p:nvSpPr>
        <p:spPr>
          <a:xfrm>
            <a:off x="225425" y="1981200"/>
            <a:ext cx="4419600" cy="3584575"/>
          </a:xfrm>
        </p:spPr>
        <p:txBody>
          <a:bodyPr rtlCol="0">
            <a:normAutofit/>
          </a:bodyPr>
          <a:lstStyle/>
          <a:p>
            <a:pPr eaLnBrk="1" fontAlgn="auto" hangingPunct="1">
              <a:spcAft>
                <a:spcPts val="0"/>
              </a:spcAft>
              <a:defRPr/>
            </a:pPr>
            <a:r>
              <a:rPr lang="en-US" dirty="0">
                <a:ea typeface="+mn-ea"/>
                <a:cs typeface="+mn-cs"/>
              </a:rPr>
              <a:t>Navigating the system</a:t>
            </a:r>
          </a:p>
          <a:p>
            <a:pPr lvl="1" eaLnBrk="1" fontAlgn="auto" hangingPunct="1">
              <a:spcAft>
                <a:spcPts val="0"/>
              </a:spcAft>
              <a:defRPr/>
            </a:pPr>
            <a:r>
              <a:rPr lang="en-US" sz="2400" dirty="0">
                <a:ea typeface="+mn-ea"/>
                <a:cs typeface="+mn-cs"/>
              </a:rPr>
              <a:t>Services</a:t>
            </a:r>
          </a:p>
          <a:p>
            <a:pPr eaLnBrk="1" fontAlgn="auto" hangingPunct="1">
              <a:spcAft>
                <a:spcPts val="0"/>
              </a:spcAft>
              <a:defRPr/>
            </a:pPr>
            <a:r>
              <a:rPr lang="en-US" dirty="0">
                <a:ea typeface="+mn-ea"/>
                <a:cs typeface="+mn-cs"/>
              </a:rPr>
              <a:t>Characteristics</a:t>
            </a:r>
          </a:p>
          <a:p>
            <a:pPr lvl="1" eaLnBrk="1" fontAlgn="auto" hangingPunct="1">
              <a:spcAft>
                <a:spcPts val="0"/>
              </a:spcAft>
              <a:defRPr/>
            </a:pPr>
            <a:r>
              <a:rPr lang="en-US" sz="2400" dirty="0">
                <a:ea typeface="+mn-ea"/>
                <a:cs typeface="+mn-cs"/>
              </a:rPr>
              <a:t>Family oriented</a:t>
            </a:r>
          </a:p>
          <a:p>
            <a:pPr lvl="1" eaLnBrk="1" fontAlgn="auto" hangingPunct="1">
              <a:spcAft>
                <a:spcPts val="0"/>
              </a:spcAft>
              <a:defRPr/>
            </a:pPr>
            <a:r>
              <a:rPr lang="en-US" sz="2400" dirty="0">
                <a:ea typeface="+mn-ea"/>
                <a:cs typeface="+mn-cs"/>
              </a:rPr>
              <a:t>Parental involvement</a:t>
            </a:r>
          </a:p>
          <a:p>
            <a:pPr lvl="1" eaLnBrk="1" fontAlgn="auto" hangingPunct="1">
              <a:spcAft>
                <a:spcPts val="0"/>
              </a:spcAft>
              <a:defRPr/>
            </a:pPr>
            <a:r>
              <a:rPr lang="en-US" sz="2400" dirty="0">
                <a:ea typeface="+mn-ea"/>
                <a:cs typeface="+mn-cs"/>
              </a:rPr>
              <a:t>Welcoming environment</a:t>
            </a:r>
          </a:p>
          <a:p>
            <a:pPr lvl="1" eaLnBrk="1" fontAlgn="auto" hangingPunct="1">
              <a:spcAft>
                <a:spcPts val="0"/>
              </a:spcAft>
              <a:defRPr/>
            </a:pPr>
            <a:r>
              <a:rPr lang="en-US" sz="2400" dirty="0">
                <a:ea typeface="+mn-ea"/>
                <a:cs typeface="+mn-cs"/>
              </a:rPr>
              <a:t>Support system</a:t>
            </a:r>
          </a:p>
        </p:txBody>
      </p:sp>
      <p:pic>
        <p:nvPicPr>
          <p:cNvPr id="33796" name="Picture 5" descr="Norman and his sister playing with whipped cream"/>
          <p:cNvPicPr>
            <a:picLocks noChangeAspect="1" noChangeArrowheads="1"/>
          </p:cNvPicPr>
          <p:nvPr/>
        </p:nvPicPr>
        <p:blipFill>
          <a:blip r:embed="rId2">
            <a:extLst>
              <a:ext uri="{28A0092B-C50C-407E-A947-70E740481C1C}">
                <a14:useLocalDpi xmlns:a14="http://schemas.microsoft.com/office/drawing/2010/main" val="0"/>
              </a:ext>
            </a:extLst>
          </a:blip>
          <a:srcRect r="33685"/>
          <a:stretch>
            <a:fillRect/>
          </a:stretch>
        </p:blipFill>
        <p:spPr bwMode="auto">
          <a:xfrm>
            <a:off x="381000" y="4800600"/>
            <a:ext cx="19050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Norman as a toddler with his early intervention program classmates Jimmy and Elijah and their moms"/>
          <p:cNvPicPr>
            <a:picLocks noChangeAspect="1"/>
          </p:cNvPicPr>
          <p:nvPr/>
        </p:nvPicPr>
        <p:blipFill>
          <a:blip r:embed="rId3">
            <a:extLst>
              <a:ext uri="{28A0092B-C50C-407E-A947-70E740481C1C}">
                <a14:useLocalDpi xmlns:a14="http://schemas.microsoft.com/office/drawing/2010/main" val="0"/>
              </a:ext>
            </a:extLst>
          </a:blip>
          <a:srcRect l="16251"/>
          <a:stretch>
            <a:fillRect/>
          </a:stretch>
        </p:blipFill>
        <p:spPr bwMode="auto">
          <a:xfrm>
            <a:off x="6421438" y="4419600"/>
            <a:ext cx="24558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Norman smiling with confetti on his hea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714875"/>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17475" y="685800"/>
            <a:ext cx="6888163" cy="1081088"/>
          </a:xfrm>
        </p:spPr>
        <p:txBody>
          <a:bodyPr/>
          <a:lstStyle/>
          <a:p>
            <a:pPr eaLnBrk="1" hangingPunct="1"/>
            <a:r>
              <a:rPr lang="en-US" altLang="en-US"/>
              <a:t>Transition to school system</a:t>
            </a:r>
          </a:p>
        </p:txBody>
      </p:sp>
      <p:pic>
        <p:nvPicPr>
          <p:cNvPr id="34819" name="Content Placeholder 3" descr="Norman in a cap and gown, crying during his graduation from the early intervention program"/>
          <p:cNvPicPr>
            <a:picLocks noGrp="1" noChangeAspect="1"/>
          </p:cNvPicPr>
          <p:nvPr>
            <p:ph sz="half" idx="1"/>
          </p:nvPr>
        </p:nvPicPr>
        <p:blipFill>
          <a:blip r:embed="rId2">
            <a:extLst>
              <a:ext uri="{28A0092B-C50C-407E-A947-70E740481C1C}">
                <a14:useLocalDpi xmlns:a14="http://schemas.microsoft.com/office/drawing/2010/main" val="0"/>
              </a:ext>
            </a:extLst>
          </a:blip>
          <a:srcRect l="11346"/>
          <a:stretch>
            <a:fillRect/>
          </a:stretch>
        </p:blipFill>
        <p:spPr>
          <a:xfrm>
            <a:off x="1168400" y="2420938"/>
            <a:ext cx="2393950" cy="3598862"/>
          </a:xfrm>
        </p:spPr>
      </p:pic>
      <p:sp>
        <p:nvSpPr>
          <p:cNvPr id="34820" name="Content Placeholder 4"/>
          <p:cNvSpPr>
            <a:spLocks noGrp="1"/>
          </p:cNvSpPr>
          <p:nvPr>
            <p:ph sz="half" idx="2"/>
          </p:nvPr>
        </p:nvSpPr>
        <p:spPr>
          <a:xfrm>
            <a:off x="4060825" y="2336800"/>
            <a:ext cx="3360738" cy="3598863"/>
          </a:xfrm>
        </p:spPr>
        <p:txBody>
          <a:bodyPr/>
          <a:lstStyle/>
          <a:p>
            <a:pPr eaLnBrk="1" hangingPunct="1"/>
            <a:r>
              <a:rPr lang="en-US" altLang="en-US"/>
              <a:t>Scary process</a:t>
            </a:r>
          </a:p>
          <a:p>
            <a:pPr eaLnBrk="1" hangingPunct="1"/>
            <a:r>
              <a:rPr lang="en-US" altLang="en-US"/>
              <a:t>Reminder of child’s challenges</a:t>
            </a:r>
          </a:p>
          <a:p>
            <a:pPr eaLnBrk="1" hangingPunct="1"/>
            <a:r>
              <a:rPr lang="en-US" altLang="en-US"/>
              <a:t>Knowing the law</a:t>
            </a:r>
          </a:p>
          <a:p>
            <a:pPr eaLnBrk="1" hangingPunct="1"/>
            <a:r>
              <a:rPr lang="en-US" altLang="en-US"/>
              <a:t>Student’s focus</a:t>
            </a:r>
          </a:p>
        </p:txBody>
      </p:sp>
      <p:pic>
        <p:nvPicPr>
          <p:cNvPr id="34821" name="Picture 5" descr="Norman's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8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685800"/>
            <a:ext cx="6888163" cy="1081088"/>
          </a:xfrm>
        </p:spPr>
        <p:txBody>
          <a:bodyPr/>
          <a:lstStyle/>
          <a:p>
            <a:pPr eaLnBrk="1" hangingPunct="1"/>
            <a:r>
              <a:rPr lang="en-US" altLang="en-US"/>
              <a:t>Is there a perfect world/ program?</a:t>
            </a:r>
          </a:p>
        </p:txBody>
      </p:sp>
      <p:pic>
        <p:nvPicPr>
          <p:cNvPr id="35843" name="Content Placeholder 4" descr="Norman as an adolescent with his intervener on St. Patrick's Day"/>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62400" y="2124075"/>
            <a:ext cx="1698625" cy="2265363"/>
          </a:xfrm>
        </p:spPr>
      </p:pic>
      <p:sp>
        <p:nvSpPr>
          <p:cNvPr id="4" name="Content Placeholder 3"/>
          <p:cNvSpPr>
            <a:spLocks noGrp="1"/>
          </p:cNvSpPr>
          <p:nvPr>
            <p:ph sz="half" idx="2"/>
          </p:nvPr>
        </p:nvSpPr>
        <p:spPr>
          <a:xfrm>
            <a:off x="320675" y="2057400"/>
            <a:ext cx="3810000" cy="4267200"/>
          </a:xfrm>
        </p:spPr>
        <p:txBody>
          <a:bodyPr rtlCol="0">
            <a:normAutofit/>
          </a:bodyPr>
          <a:lstStyle/>
          <a:p>
            <a:pPr eaLnBrk="1" fontAlgn="auto" hangingPunct="1">
              <a:spcAft>
                <a:spcPts val="0"/>
              </a:spcAft>
              <a:defRPr/>
            </a:pPr>
            <a:r>
              <a:rPr lang="en-US" dirty="0">
                <a:ea typeface="+mn-ea"/>
                <a:cs typeface="+mn-cs"/>
              </a:rPr>
              <a:t>Finding the perfect program</a:t>
            </a:r>
          </a:p>
          <a:p>
            <a:pPr eaLnBrk="1" fontAlgn="auto" hangingPunct="1">
              <a:spcAft>
                <a:spcPts val="0"/>
              </a:spcAft>
              <a:defRPr/>
            </a:pPr>
            <a:r>
              <a:rPr lang="en-US" dirty="0">
                <a:ea typeface="+mn-ea"/>
                <a:cs typeface="+mn-cs"/>
              </a:rPr>
              <a:t>Finding the perfect teacher</a:t>
            </a:r>
          </a:p>
          <a:p>
            <a:pPr eaLnBrk="1" fontAlgn="auto" hangingPunct="1">
              <a:spcAft>
                <a:spcPts val="0"/>
              </a:spcAft>
              <a:defRPr/>
            </a:pPr>
            <a:r>
              <a:rPr lang="en-US" dirty="0">
                <a:ea typeface="+mn-ea"/>
                <a:cs typeface="+mn-cs"/>
              </a:rPr>
              <a:t>Finding the right services/supports</a:t>
            </a:r>
          </a:p>
          <a:p>
            <a:pPr eaLnBrk="1" fontAlgn="auto" hangingPunct="1">
              <a:spcAft>
                <a:spcPts val="0"/>
              </a:spcAft>
              <a:defRPr/>
            </a:pPr>
            <a:r>
              <a:rPr lang="en-US" dirty="0">
                <a:ea typeface="+mn-ea"/>
                <a:cs typeface="+mn-cs"/>
              </a:rPr>
              <a:t>Parent involvement</a:t>
            </a:r>
          </a:p>
          <a:p>
            <a:pPr eaLnBrk="1" fontAlgn="auto" hangingPunct="1">
              <a:spcAft>
                <a:spcPts val="0"/>
              </a:spcAft>
              <a:defRPr/>
            </a:pPr>
            <a:r>
              <a:rPr lang="en-US" dirty="0">
                <a:ea typeface="+mn-ea"/>
                <a:cs typeface="+mn-cs"/>
              </a:rPr>
              <a:t>Conflict resolution</a:t>
            </a:r>
          </a:p>
          <a:p>
            <a:pPr eaLnBrk="1" fontAlgn="auto" hangingPunct="1">
              <a:spcAft>
                <a:spcPts val="0"/>
              </a:spcAft>
              <a:defRPr/>
            </a:pPr>
            <a:r>
              <a:rPr lang="en-US" dirty="0">
                <a:ea typeface="+mn-ea"/>
                <a:cs typeface="+mn-cs"/>
              </a:rPr>
              <a:t>Advocacy</a:t>
            </a:r>
          </a:p>
        </p:txBody>
      </p:sp>
      <p:pic>
        <p:nvPicPr>
          <p:cNvPr id="35845" name="Picture 5" descr="Norman as a young adult with his temporary interven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4648200"/>
            <a:ext cx="25781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Norman doing tactile signing with his high school teach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08213"/>
            <a:ext cx="2921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altLang="en-US"/>
              <a:t>And the journey continues:</a:t>
            </a:r>
            <a:br>
              <a:rPr lang="en-US" altLang="en-US"/>
            </a:br>
            <a:r>
              <a:rPr lang="en-US" altLang="en-US"/>
              <a:t>Transition to adult life</a:t>
            </a:r>
          </a:p>
        </p:txBody>
      </p:sp>
      <p:sp>
        <p:nvSpPr>
          <p:cNvPr id="6" name="Content Placeholder 5"/>
          <p:cNvSpPr>
            <a:spLocks noGrp="1"/>
          </p:cNvSpPr>
          <p:nvPr>
            <p:ph idx="1"/>
          </p:nvPr>
        </p:nvSpPr>
        <p:spPr>
          <a:xfrm>
            <a:off x="533400" y="2336800"/>
            <a:ext cx="7772400" cy="3598863"/>
          </a:xfrm>
        </p:spPr>
        <p:txBody>
          <a:bodyPr rtlCol="0">
            <a:normAutofit/>
          </a:bodyPr>
          <a:lstStyle/>
          <a:p>
            <a:pPr marL="0" indent="0" eaLnBrk="1" fontAlgn="auto" hangingPunct="1">
              <a:spcAft>
                <a:spcPts val="0"/>
              </a:spcAft>
              <a:buFont typeface="Arial" panose="020B0604020202020204" pitchFamily="34" charset="0"/>
              <a:buNone/>
              <a:defRPr/>
            </a:pPr>
            <a:r>
              <a:rPr lang="en-US" sz="3600" b="1" i="1" dirty="0">
                <a:ea typeface="+mn-ea"/>
                <a:cs typeface="+mn-cs"/>
              </a:rPr>
              <a:t>Again . . .</a:t>
            </a:r>
          </a:p>
          <a:p>
            <a:pPr eaLnBrk="1" fontAlgn="auto" hangingPunct="1">
              <a:spcAft>
                <a:spcPts val="0"/>
              </a:spcAft>
              <a:defRPr/>
            </a:pPr>
            <a:r>
              <a:rPr lang="en-US" sz="2800" dirty="0">
                <a:ea typeface="+mn-ea"/>
                <a:cs typeface="ＭＳ Ｐゴシック" charset="0"/>
              </a:rPr>
              <a:t>Challenges</a:t>
            </a:r>
          </a:p>
          <a:p>
            <a:pPr eaLnBrk="1" fontAlgn="auto" hangingPunct="1">
              <a:spcAft>
                <a:spcPts val="0"/>
              </a:spcAft>
              <a:defRPr/>
            </a:pPr>
            <a:r>
              <a:rPr lang="en-US" sz="2800" dirty="0">
                <a:ea typeface="+mn-ea"/>
                <a:cs typeface="ＭＳ Ｐゴシック" charset="0"/>
              </a:rPr>
              <a:t>Emotions</a:t>
            </a:r>
          </a:p>
          <a:p>
            <a:pPr eaLnBrk="1" fontAlgn="auto" hangingPunct="1">
              <a:spcAft>
                <a:spcPts val="0"/>
              </a:spcAft>
              <a:defRPr/>
            </a:pPr>
            <a:r>
              <a:rPr lang="en-US" sz="2800" dirty="0">
                <a:ea typeface="+mn-ea"/>
                <a:cs typeface="ＭＳ Ｐゴシック" charset="0"/>
              </a:rPr>
              <a:t>Supports</a:t>
            </a:r>
          </a:p>
          <a:p>
            <a:pPr eaLnBrk="1" fontAlgn="auto" hangingPunct="1">
              <a:spcAft>
                <a:spcPts val="0"/>
              </a:spcAft>
              <a:defRPr/>
            </a:pPr>
            <a:r>
              <a:rPr lang="en-US" sz="2800" dirty="0">
                <a:ea typeface="+mn-ea"/>
                <a:cs typeface="ＭＳ Ｐゴシック" charset="0"/>
              </a:rPr>
              <a:t>Expectations</a:t>
            </a:r>
          </a:p>
        </p:txBody>
      </p:sp>
      <p:pic>
        <p:nvPicPr>
          <p:cNvPr id="36868" name="Picture 1" descr="Steps on our journe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5600"/>
            <a:ext cx="3048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762000"/>
            <a:ext cx="101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685800"/>
            <a:ext cx="7154863" cy="1081088"/>
          </a:xfrm>
        </p:spPr>
        <p:txBody>
          <a:bodyPr/>
          <a:lstStyle/>
          <a:p>
            <a:r>
              <a:rPr lang="en-US" altLang="en-US" dirty="0"/>
              <a:t>A note to professionals!!! (1 of 2)</a:t>
            </a:r>
          </a:p>
        </p:txBody>
      </p:sp>
      <p:sp>
        <p:nvSpPr>
          <p:cNvPr id="37891" name="Content Placeholder 2"/>
          <p:cNvSpPr>
            <a:spLocks noGrp="1"/>
          </p:cNvSpPr>
          <p:nvPr>
            <p:ph idx="1"/>
          </p:nvPr>
        </p:nvSpPr>
        <p:spPr>
          <a:xfrm>
            <a:off x="533400" y="2138363"/>
            <a:ext cx="6888163" cy="4064000"/>
          </a:xfrm>
        </p:spPr>
        <p:txBody>
          <a:bodyPr/>
          <a:lstStyle/>
          <a:p>
            <a:r>
              <a:rPr lang="en-US" altLang="en-US"/>
              <a:t>Every family is unique</a:t>
            </a:r>
          </a:p>
          <a:p>
            <a:pPr lvl="1"/>
            <a:r>
              <a:rPr lang="en-US" altLang="en-US"/>
              <a:t>Composition</a:t>
            </a:r>
          </a:p>
          <a:p>
            <a:pPr lvl="1"/>
            <a:r>
              <a:rPr lang="en-US" altLang="en-US"/>
              <a:t>Culture</a:t>
            </a:r>
          </a:p>
          <a:p>
            <a:pPr lvl="1"/>
            <a:r>
              <a:rPr lang="en-US" altLang="en-US"/>
              <a:t>Lifestyle</a:t>
            </a:r>
          </a:p>
          <a:p>
            <a:r>
              <a:rPr lang="en-US" altLang="en-US"/>
              <a:t>Different types of boundaries</a:t>
            </a:r>
          </a:p>
          <a:p>
            <a:pPr lvl="1"/>
            <a:r>
              <a:rPr lang="en-US" altLang="en-US"/>
              <a:t>Rigid and flexible</a:t>
            </a:r>
          </a:p>
          <a:p>
            <a:r>
              <a:rPr lang="en-US" altLang="en-US"/>
              <a:t>Family members fulfill a variety of functions to help</a:t>
            </a:r>
          </a:p>
          <a:p>
            <a:r>
              <a:rPr lang="en-US" altLang="en-US"/>
              <a:t>Family members experience grief at different stages &amp; intensity</a:t>
            </a:r>
          </a:p>
        </p:txBody>
      </p:sp>
      <p:pic>
        <p:nvPicPr>
          <p:cNvPr id="37892" name="Picture 7" descr="Rememb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34893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838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Purpose</a:t>
            </a:r>
          </a:p>
        </p:txBody>
      </p:sp>
      <p:sp>
        <p:nvSpPr>
          <p:cNvPr id="20483" name="Content Placeholder 4"/>
          <p:cNvSpPr>
            <a:spLocks noGrp="1"/>
          </p:cNvSpPr>
          <p:nvPr>
            <p:ph idx="1"/>
          </p:nvPr>
        </p:nvSpPr>
        <p:spPr/>
        <p:txBody>
          <a:bodyPr/>
          <a:lstStyle/>
          <a:p>
            <a:pPr>
              <a:spcAft>
                <a:spcPts val="600"/>
              </a:spcAft>
            </a:pPr>
            <a:r>
              <a:rPr lang="en-US" altLang="en-US"/>
              <a:t>Professionals will gain awareness of the situations/concern/issues families are facing.</a:t>
            </a:r>
          </a:p>
          <a:p>
            <a:pPr>
              <a:spcAft>
                <a:spcPts val="600"/>
              </a:spcAft>
            </a:pPr>
            <a:r>
              <a:rPr lang="en-US" altLang="en-US"/>
              <a:t>Families will learn that their stories are important and their feelings matter, and be empowered to move forward.</a:t>
            </a:r>
          </a:p>
          <a:p>
            <a:pPr>
              <a:spcAft>
                <a:spcPts val="600"/>
              </a:spcAft>
            </a:pPr>
            <a:r>
              <a:rPr lang="en-US" altLang="en-US"/>
              <a:t>Professionals and families will learn that the key to success is supporting one another.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704850"/>
            <a:ext cx="7315200" cy="1081088"/>
          </a:xfrm>
        </p:spPr>
        <p:txBody>
          <a:bodyPr/>
          <a:lstStyle/>
          <a:p>
            <a:r>
              <a:rPr lang="en-US" altLang="en-US"/>
              <a:t> A note to professionals!!! (2 of 2)</a:t>
            </a:r>
          </a:p>
        </p:txBody>
      </p:sp>
      <p:sp>
        <p:nvSpPr>
          <p:cNvPr id="38915" name="Content Placeholder 2"/>
          <p:cNvSpPr>
            <a:spLocks noGrp="1"/>
          </p:cNvSpPr>
          <p:nvPr>
            <p:ph idx="1"/>
          </p:nvPr>
        </p:nvSpPr>
        <p:spPr/>
        <p:txBody>
          <a:bodyPr/>
          <a:lstStyle/>
          <a:p>
            <a:r>
              <a:rPr lang="en-US" altLang="en-US">
                <a:solidFill>
                  <a:srgbClr val="FFFFFF"/>
                </a:solidFill>
              </a:rPr>
              <a:t>Parents need to be viewed as capable parents</a:t>
            </a:r>
          </a:p>
          <a:p>
            <a:r>
              <a:rPr lang="en-US" altLang="en-US">
                <a:solidFill>
                  <a:srgbClr val="FFFFFF"/>
                </a:solidFill>
              </a:rPr>
              <a:t>They need assurance they will receive current and accurate information</a:t>
            </a:r>
          </a:p>
          <a:p>
            <a:r>
              <a:rPr lang="en-US" altLang="en-US">
                <a:solidFill>
                  <a:srgbClr val="FFFFFF"/>
                </a:solidFill>
              </a:rPr>
              <a:t>They need guidance </a:t>
            </a:r>
          </a:p>
          <a:p>
            <a:r>
              <a:rPr lang="en-US" altLang="en-US">
                <a:solidFill>
                  <a:srgbClr val="FFFFFF"/>
                </a:solidFill>
              </a:rPr>
              <a:t>Keep in mind parents might have been influenced by good or bad past experiences</a:t>
            </a:r>
          </a:p>
          <a:p>
            <a:r>
              <a:rPr lang="en-US" altLang="en-US">
                <a:solidFill>
                  <a:srgbClr val="FFFFFF"/>
                </a:solidFill>
              </a:rPr>
              <a:t>Parents of children with special needs experience higher levels of stress</a:t>
            </a:r>
          </a:p>
        </p:txBody>
      </p:sp>
      <p:pic>
        <p:nvPicPr>
          <p:cNvPr id="38916" name="Picture 3" descr="Rememb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25749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714375"/>
            <a:ext cx="1143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p:nvPr>
        </p:nvSpPr>
        <p:spPr>
          <a:xfrm>
            <a:off x="152400" y="2133600"/>
            <a:ext cx="6553200" cy="1973263"/>
          </a:xfrm>
        </p:spPr>
        <p:txBody>
          <a:bodyPr/>
          <a:lstStyle/>
          <a:p>
            <a:pPr algn="l"/>
            <a:r>
              <a:rPr lang="en-US" altLang="en-US" sz="3600">
                <a:solidFill>
                  <a:srgbClr val="FFFFFF"/>
                </a:solidFill>
              </a:rPr>
              <a:t>Tips </a:t>
            </a:r>
            <a:r>
              <a:rPr lang="en-US" altLang="en-US" sz="3600"/>
              <a:t>for Parents and Professionals  </a:t>
            </a:r>
          </a:p>
        </p:txBody>
      </p:sp>
      <p:sp>
        <p:nvSpPr>
          <p:cNvPr id="39939" name="Subtitle 4"/>
          <p:cNvSpPr>
            <a:spLocks noGrp="1"/>
          </p:cNvSpPr>
          <p:nvPr>
            <p:ph type="subTitle" idx="1"/>
          </p:nvPr>
        </p:nvSpPr>
        <p:spPr>
          <a:xfrm>
            <a:off x="152400" y="4343400"/>
            <a:ext cx="6653213" cy="1117600"/>
          </a:xfrm>
        </p:spPr>
        <p:txBody>
          <a:bodyPr/>
          <a:lstStyle/>
          <a:p>
            <a:pPr algn="ctr"/>
            <a:r>
              <a:rPr lang="en-US" altLang="en-US">
                <a:solidFill>
                  <a:srgbClr val="FFFFFF"/>
                </a:solidFill>
              </a:rPr>
              <a:t>Building positive collaboration</a:t>
            </a:r>
          </a:p>
        </p:txBody>
      </p:sp>
      <p:pic>
        <p:nvPicPr>
          <p:cNvPr id="399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0292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457200"/>
            <a:ext cx="8001000" cy="1524000"/>
          </a:xfrm>
        </p:spPr>
        <p:txBody>
          <a:bodyPr/>
          <a:lstStyle/>
          <a:p>
            <a:pPr eaLnBrk="1" hangingPunct="1"/>
            <a:r>
              <a:rPr lang="en-US" altLang="en-US" b="1"/>
              <a:t>Support strategies for service providers </a:t>
            </a:r>
          </a:p>
        </p:txBody>
      </p:sp>
      <p:sp>
        <p:nvSpPr>
          <p:cNvPr id="40963" name="Rectangle 3"/>
          <p:cNvSpPr>
            <a:spLocks noGrp="1" noChangeArrowheads="1"/>
          </p:cNvSpPr>
          <p:nvPr>
            <p:ph idx="1"/>
          </p:nvPr>
        </p:nvSpPr>
        <p:spPr>
          <a:xfrm>
            <a:off x="304800" y="2133600"/>
            <a:ext cx="6324600" cy="3848100"/>
          </a:xfrm>
        </p:spPr>
        <p:txBody>
          <a:bodyPr/>
          <a:lstStyle/>
          <a:p>
            <a:pPr eaLnBrk="1" hangingPunct="1">
              <a:lnSpc>
                <a:spcPct val="100000"/>
              </a:lnSpc>
              <a:buFont typeface="Wingdings" panose="05000000000000000000" pitchFamily="2" charset="2"/>
              <a:buChar char="ü"/>
            </a:pPr>
            <a:r>
              <a:rPr lang="en-US" altLang="en-US" sz="2600"/>
              <a:t>Be friendly</a:t>
            </a:r>
          </a:p>
          <a:p>
            <a:pPr eaLnBrk="1" hangingPunct="1">
              <a:lnSpc>
                <a:spcPct val="100000"/>
              </a:lnSpc>
              <a:buFont typeface="Wingdings" panose="05000000000000000000" pitchFamily="2" charset="2"/>
              <a:buChar char="ü"/>
            </a:pPr>
            <a:r>
              <a:rPr lang="en-US" altLang="en-US" sz="2600"/>
              <a:t>Understand the family’s situation</a:t>
            </a:r>
          </a:p>
          <a:p>
            <a:pPr eaLnBrk="1" hangingPunct="1">
              <a:lnSpc>
                <a:spcPct val="100000"/>
              </a:lnSpc>
              <a:buFont typeface="Wingdings" panose="05000000000000000000" pitchFamily="2" charset="2"/>
              <a:buChar char="ü"/>
            </a:pPr>
            <a:r>
              <a:rPr lang="en-US" altLang="en-US" sz="2600"/>
              <a:t>Connect or provide the family with information about other families in similar situations</a:t>
            </a:r>
          </a:p>
          <a:p>
            <a:pPr eaLnBrk="1" hangingPunct="1">
              <a:lnSpc>
                <a:spcPct val="100000"/>
              </a:lnSpc>
              <a:buFont typeface="Wingdings" panose="05000000000000000000" pitchFamily="2" charset="2"/>
              <a:buChar char="ü"/>
            </a:pPr>
            <a:r>
              <a:rPr lang="en-US" altLang="en-US" sz="2600"/>
              <a:t>Invite the family to participate in family support groups, workshops and trainings.</a:t>
            </a:r>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t="-10522" b="10522"/>
          <a:stretch>
            <a:fillRect/>
          </a:stretch>
        </p:blipFill>
        <p:spPr bwMode="auto">
          <a:xfrm>
            <a:off x="6477000" y="1993900"/>
            <a:ext cx="2362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752475"/>
            <a:ext cx="7116763" cy="1081088"/>
          </a:xfrm>
        </p:spPr>
        <p:txBody>
          <a:bodyPr/>
          <a:lstStyle/>
          <a:p>
            <a:pPr eaLnBrk="1" hangingPunct="1"/>
            <a:r>
              <a:rPr lang="en-US" altLang="en-US" b="1"/>
              <a:t>More support strategies for service providers</a:t>
            </a:r>
          </a:p>
        </p:txBody>
      </p:sp>
      <p:sp>
        <p:nvSpPr>
          <p:cNvPr id="41987" name="Rectangle 3"/>
          <p:cNvSpPr>
            <a:spLocks noGrp="1" noChangeArrowheads="1"/>
          </p:cNvSpPr>
          <p:nvPr>
            <p:ph sz="half" idx="1"/>
          </p:nvPr>
        </p:nvSpPr>
        <p:spPr>
          <a:xfrm>
            <a:off x="304800" y="2209800"/>
            <a:ext cx="5791200" cy="4424363"/>
          </a:xfrm>
        </p:spPr>
        <p:txBody>
          <a:bodyPr/>
          <a:lstStyle/>
          <a:p>
            <a:pPr eaLnBrk="1" hangingPunct="1">
              <a:lnSpc>
                <a:spcPct val="100000"/>
              </a:lnSpc>
              <a:buFont typeface="Wingdings" panose="05000000000000000000" pitchFamily="2" charset="2"/>
              <a:buChar char="ü"/>
            </a:pPr>
            <a:r>
              <a:rPr lang="en-US" altLang="en-US"/>
              <a:t>Be a good, effective listener to what parents have to say</a:t>
            </a:r>
          </a:p>
          <a:p>
            <a:pPr eaLnBrk="1" hangingPunct="1">
              <a:lnSpc>
                <a:spcPct val="100000"/>
              </a:lnSpc>
              <a:buFont typeface="Wingdings" panose="05000000000000000000" pitchFamily="2" charset="2"/>
              <a:buChar char="ü"/>
            </a:pPr>
            <a:r>
              <a:rPr lang="en-US" altLang="en-US"/>
              <a:t>Promote communication/collaboration</a:t>
            </a:r>
          </a:p>
          <a:p>
            <a:pPr eaLnBrk="1" hangingPunct="1">
              <a:lnSpc>
                <a:spcPct val="100000"/>
              </a:lnSpc>
              <a:buFont typeface="Wingdings" panose="05000000000000000000" pitchFamily="2" charset="2"/>
              <a:buChar char="ü"/>
            </a:pPr>
            <a:r>
              <a:rPr lang="en-US" altLang="en-US"/>
              <a:t>Provide family with guidance and information regarding specific issues</a:t>
            </a:r>
          </a:p>
          <a:p>
            <a:pPr eaLnBrk="1" hangingPunct="1">
              <a:lnSpc>
                <a:spcPct val="100000"/>
              </a:lnSpc>
              <a:buFont typeface="Wingdings" panose="05000000000000000000" pitchFamily="2" charset="2"/>
              <a:buChar char="ü"/>
            </a:pPr>
            <a:r>
              <a:rPr lang="en-US" altLang="en-US"/>
              <a:t>Be sensitive and respectful of family’s beliefs and culture</a:t>
            </a:r>
          </a:p>
          <a:p>
            <a:pPr eaLnBrk="1" hangingPunct="1">
              <a:lnSpc>
                <a:spcPct val="100000"/>
              </a:lnSpc>
              <a:buFont typeface="Wingdings" panose="05000000000000000000" pitchFamily="2" charset="2"/>
              <a:buChar char="ü"/>
            </a:pPr>
            <a:r>
              <a:rPr lang="en-US" altLang="en-US"/>
              <a:t>Avoid getting overly involved</a:t>
            </a:r>
          </a:p>
          <a:p>
            <a:pPr eaLnBrk="1" hangingPunct="1">
              <a:lnSpc>
                <a:spcPct val="100000"/>
              </a:lnSpc>
              <a:buFont typeface="Wingdings" panose="05000000000000000000" pitchFamily="2" charset="2"/>
              <a:buChar char="ü"/>
            </a:pPr>
            <a:r>
              <a:rPr lang="en-US" altLang="en-US"/>
              <a:t>Build rapport </a:t>
            </a:r>
          </a:p>
        </p:txBody>
      </p:sp>
      <p:pic>
        <p:nvPicPr>
          <p:cNvPr id="419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0"/>
            <a:ext cx="220186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762000"/>
            <a:ext cx="6896100" cy="1081088"/>
          </a:xfrm>
        </p:spPr>
        <p:txBody>
          <a:bodyPr/>
          <a:lstStyle/>
          <a:p>
            <a:r>
              <a:rPr lang="en-US" altLang="en-US">
                <a:solidFill>
                  <a:srgbClr val="FFFFFF"/>
                </a:solidFill>
              </a:rPr>
              <a:t>Helpful tips for parents</a:t>
            </a:r>
          </a:p>
        </p:txBody>
      </p:sp>
      <p:sp>
        <p:nvSpPr>
          <p:cNvPr id="43011" name="Content Placeholder 5"/>
          <p:cNvSpPr>
            <a:spLocks noGrp="1"/>
          </p:cNvSpPr>
          <p:nvPr>
            <p:ph idx="1"/>
          </p:nvPr>
        </p:nvSpPr>
        <p:spPr>
          <a:xfrm>
            <a:off x="609600" y="2057400"/>
            <a:ext cx="6888163" cy="4419600"/>
          </a:xfrm>
        </p:spPr>
        <p:txBody>
          <a:bodyPr/>
          <a:lstStyle/>
          <a:p>
            <a:pPr>
              <a:buFont typeface="Wingdings" panose="05000000000000000000" pitchFamily="2" charset="2"/>
              <a:buChar char="§"/>
            </a:pPr>
            <a:r>
              <a:rPr lang="en-US" altLang="en-US" sz="2800" i="1"/>
              <a:t>Be a parent. . . </a:t>
            </a:r>
          </a:p>
          <a:p>
            <a:pPr>
              <a:buFont typeface="Wingdings" panose="05000000000000000000" pitchFamily="2" charset="2"/>
              <a:buChar char="§"/>
            </a:pPr>
            <a:r>
              <a:rPr lang="en-US" altLang="en-US" b="1" i="1"/>
              <a:t>Understand your parental responsibilities</a:t>
            </a:r>
          </a:p>
          <a:p>
            <a:pPr lvl="1">
              <a:buFont typeface="Wingdings" panose="05000000000000000000" pitchFamily="2" charset="2"/>
              <a:buChar char="ü"/>
            </a:pPr>
            <a:r>
              <a:rPr lang="en-US" altLang="en-US"/>
              <a:t>KNOW YOUR CHILD</a:t>
            </a:r>
          </a:p>
          <a:p>
            <a:pPr lvl="2">
              <a:buFont typeface="Wingdings" panose="05000000000000000000" pitchFamily="2" charset="2"/>
              <a:buChar char="ü"/>
            </a:pPr>
            <a:r>
              <a:rPr lang="en-US" altLang="en-US"/>
              <a:t>Diagnosis</a:t>
            </a:r>
          </a:p>
          <a:p>
            <a:pPr lvl="2">
              <a:buFont typeface="Wingdings" panose="05000000000000000000" pitchFamily="2" charset="2"/>
              <a:buChar char="ü"/>
            </a:pPr>
            <a:r>
              <a:rPr lang="en-US" altLang="en-US"/>
              <a:t>Medical needs</a:t>
            </a:r>
          </a:p>
          <a:p>
            <a:pPr lvl="2">
              <a:buFont typeface="Wingdings" panose="05000000000000000000" pitchFamily="2" charset="2"/>
              <a:buChar char="ü"/>
            </a:pPr>
            <a:r>
              <a:rPr lang="en-US" altLang="en-US"/>
              <a:t>Educational needs</a:t>
            </a:r>
          </a:p>
          <a:p>
            <a:pPr lvl="2">
              <a:buFont typeface="Wingdings" panose="05000000000000000000" pitchFamily="2" charset="2"/>
              <a:buChar char="ü"/>
            </a:pPr>
            <a:r>
              <a:rPr lang="en-US" altLang="en-US"/>
              <a:t>Strengths and weaknesses</a:t>
            </a:r>
          </a:p>
          <a:p>
            <a:pPr lvl="2">
              <a:buFont typeface="Wingdings" panose="05000000000000000000" pitchFamily="2" charset="2"/>
              <a:buChar char="ü"/>
            </a:pPr>
            <a:r>
              <a:rPr lang="en-US" altLang="en-US"/>
              <a:t>Likes and dislikes, etc. . . </a:t>
            </a:r>
          </a:p>
          <a:p>
            <a:pPr lvl="1">
              <a:buFont typeface="Wingdings" panose="05000000000000000000" pitchFamily="2" charset="2"/>
              <a:buChar char="ü"/>
            </a:pPr>
            <a:r>
              <a:rPr lang="en-US" altLang="en-US"/>
              <a:t>UNDERSTAND YOUR OWN PERSONAL NEEDS</a:t>
            </a:r>
          </a:p>
          <a:p>
            <a:pPr lvl="2">
              <a:buFont typeface="Wingdings" panose="05000000000000000000" pitchFamily="2" charset="2"/>
              <a:buChar char="ü"/>
            </a:pPr>
            <a:r>
              <a:rPr lang="en-US" altLang="en-US"/>
              <a:t>Emotional and health needs</a:t>
            </a:r>
          </a:p>
          <a:p>
            <a:pPr lvl="2">
              <a:buFont typeface="Wingdings" panose="05000000000000000000" pitchFamily="2" charset="2"/>
              <a:buChar char="ü"/>
            </a:pPr>
            <a:r>
              <a:rPr lang="en-US" altLang="en-US"/>
              <a:t>Financial needs</a:t>
            </a:r>
          </a:p>
          <a:p>
            <a:pPr lvl="2">
              <a:buFont typeface="Wingdings" panose="05000000000000000000" pitchFamily="2" charset="2"/>
              <a:buChar char="ü"/>
            </a:pPr>
            <a:r>
              <a:rPr lang="en-US" altLang="en-US"/>
              <a:t>Family needs</a:t>
            </a:r>
          </a:p>
        </p:txBody>
      </p:sp>
      <p:pic>
        <p:nvPicPr>
          <p:cNvPr id="4301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descr="Grocery bag over full of i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00400"/>
            <a:ext cx="1574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More helpful tips for parents</a:t>
            </a:r>
          </a:p>
        </p:txBody>
      </p:sp>
      <p:sp>
        <p:nvSpPr>
          <p:cNvPr id="44035" name="Content Placeholder 2"/>
          <p:cNvSpPr>
            <a:spLocks noGrp="1"/>
          </p:cNvSpPr>
          <p:nvPr>
            <p:ph idx="1"/>
          </p:nvPr>
        </p:nvSpPr>
        <p:spPr>
          <a:xfrm>
            <a:off x="685800" y="2336800"/>
            <a:ext cx="6735763" cy="4292600"/>
          </a:xfrm>
        </p:spPr>
        <p:txBody>
          <a:bodyPr/>
          <a:lstStyle/>
          <a:p>
            <a:pPr lvl="1">
              <a:buFont typeface="Wingdings" panose="05000000000000000000" pitchFamily="2" charset="2"/>
              <a:buChar char="ü"/>
            </a:pPr>
            <a:r>
              <a:rPr lang="en-US" altLang="en-US" sz="1800"/>
              <a:t>TAKE AN ACTIVE ROLE IN YOUR CHILD’S EDUCATION</a:t>
            </a:r>
          </a:p>
          <a:p>
            <a:pPr lvl="1">
              <a:buFont typeface="Arial" panose="020B0604020202020204" pitchFamily="34" charset="0"/>
              <a:buNone/>
            </a:pPr>
            <a:r>
              <a:rPr lang="en-US" altLang="en-US" sz="1800"/>
              <a:t>    (equal partner)</a:t>
            </a:r>
          </a:p>
          <a:p>
            <a:pPr lvl="2">
              <a:buFont typeface="Wingdings" panose="05000000000000000000" pitchFamily="2" charset="2"/>
              <a:buChar char="ü"/>
            </a:pPr>
            <a:r>
              <a:rPr lang="en-US" altLang="en-US" sz="1600"/>
              <a:t>Be prepared</a:t>
            </a:r>
          </a:p>
          <a:p>
            <a:pPr lvl="2">
              <a:buFont typeface="Wingdings" panose="05000000000000000000" pitchFamily="2" charset="2"/>
              <a:buChar char="ü"/>
            </a:pPr>
            <a:r>
              <a:rPr lang="en-US" altLang="en-US" sz="1600"/>
              <a:t>Be informed</a:t>
            </a:r>
          </a:p>
          <a:p>
            <a:pPr lvl="2">
              <a:buFont typeface="Wingdings" panose="05000000000000000000" pitchFamily="2" charset="2"/>
              <a:buChar char="ü"/>
            </a:pPr>
            <a:r>
              <a:rPr lang="en-US" altLang="en-US" sz="1600"/>
              <a:t>Be available</a:t>
            </a:r>
          </a:p>
          <a:p>
            <a:pPr lvl="2">
              <a:buFont typeface="Wingdings" panose="05000000000000000000" pitchFamily="2" charset="2"/>
              <a:buChar char="ü"/>
            </a:pPr>
            <a:r>
              <a:rPr lang="en-US" altLang="en-US" sz="1600"/>
              <a:t>Ask questions</a:t>
            </a:r>
          </a:p>
          <a:p>
            <a:pPr lvl="2">
              <a:buFont typeface="Wingdings" panose="05000000000000000000" pitchFamily="2" charset="2"/>
              <a:buChar char="ü"/>
            </a:pPr>
            <a:r>
              <a:rPr lang="en-US" altLang="en-US" sz="1600"/>
              <a:t>Expect answers</a:t>
            </a:r>
            <a:endParaRPr lang="en-US" altLang="en-US"/>
          </a:p>
          <a:p>
            <a:pPr lvl="1">
              <a:buFont typeface="Wingdings" panose="05000000000000000000" pitchFamily="2" charset="2"/>
              <a:buChar char="ü"/>
            </a:pPr>
            <a:r>
              <a:rPr lang="en-US" altLang="en-US"/>
              <a:t>PROMOTE COLLABORATION AND COMMUNICATION</a:t>
            </a:r>
          </a:p>
          <a:p>
            <a:pPr lvl="2">
              <a:buFont typeface="Wingdings" panose="05000000000000000000" pitchFamily="2" charset="2"/>
              <a:buChar char="ü"/>
            </a:pPr>
            <a:r>
              <a:rPr lang="en-US" altLang="en-US" sz="1600"/>
              <a:t>Decision making</a:t>
            </a:r>
          </a:p>
          <a:p>
            <a:pPr lvl="2">
              <a:buFont typeface="Wingdings" panose="05000000000000000000" pitchFamily="2" charset="2"/>
              <a:buChar char="ü"/>
            </a:pPr>
            <a:r>
              <a:rPr lang="en-US" altLang="en-US" sz="1600"/>
              <a:t>Provide important information (child’s history, expectations, concerns, etc.)</a:t>
            </a:r>
          </a:p>
          <a:p>
            <a:pPr lvl="2">
              <a:buFont typeface="Wingdings" panose="05000000000000000000" pitchFamily="2" charset="2"/>
              <a:buChar char="ü"/>
            </a:pPr>
            <a:r>
              <a:rPr lang="en-US" altLang="en-US" sz="1600"/>
              <a:t>Share information (evaluations, medical reports, etc.)</a:t>
            </a:r>
            <a:endParaRPr lang="en-US" altLang="en-US"/>
          </a:p>
        </p:txBody>
      </p:sp>
      <p:pic>
        <p:nvPicPr>
          <p:cNvPr id="440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743200"/>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And more helpful tips for parents</a:t>
            </a:r>
          </a:p>
        </p:txBody>
      </p:sp>
      <p:sp>
        <p:nvSpPr>
          <p:cNvPr id="45059" name="Content Placeholder 2"/>
          <p:cNvSpPr>
            <a:spLocks noGrp="1"/>
          </p:cNvSpPr>
          <p:nvPr>
            <p:ph idx="1"/>
          </p:nvPr>
        </p:nvSpPr>
        <p:spPr/>
        <p:txBody>
          <a:bodyPr/>
          <a:lstStyle/>
          <a:p>
            <a:pPr>
              <a:buFont typeface="Wingdings" panose="05000000000000000000" pitchFamily="2" charset="2"/>
              <a:buChar char="ü"/>
            </a:pPr>
            <a:r>
              <a:rPr lang="en-US" altLang="en-US"/>
              <a:t>Open and maintain lines of communication via. . . </a:t>
            </a:r>
          </a:p>
          <a:p>
            <a:pPr lvl="1">
              <a:buFont typeface="Wingdings" panose="05000000000000000000" pitchFamily="2" charset="2"/>
              <a:buChar char="ü"/>
            </a:pPr>
            <a:r>
              <a:rPr lang="en-US" altLang="en-US"/>
              <a:t>Email</a:t>
            </a:r>
          </a:p>
          <a:p>
            <a:pPr lvl="1">
              <a:buFont typeface="Wingdings" panose="05000000000000000000" pitchFamily="2" charset="2"/>
              <a:buChar char="ü"/>
            </a:pPr>
            <a:r>
              <a:rPr lang="en-US" altLang="en-US"/>
              <a:t>Telephone calls</a:t>
            </a:r>
          </a:p>
          <a:p>
            <a:pPr lvl="1">
              <a:buFont typeface="Wingdings" panose="05000000000000000000" pitchFamily="2" charset="2"/>
              <a:buChar char="ü"/>
            </a:pPr>
            <a:r>
              <a:rPr lang="en-US" altLang="en-US"/>
              <a:t>Text</a:t>
            </a:r>
          </a:p>
          <a:p>
            <a:pPr lvl="1">
              <a:buFont typeface="Wingdings" panose="05000000000000000000" pitchFamily="2" charset="2"/>
              <a:buChar char="ü"/>
            </a:pPr>
            <a:r>
              <a:rPr lang="en-US" altLang="en-US"/>
              <a:t>Daily journal</a:t>
            </a:r>
          </a:p>
          <a:p>
            <a:pPr lvl="1">
              <a:buFont typeface="Wingdings" panose="05000000000000000000" pitchFamily="2" charset="2"/>
              <a:buChar char="ü"/>
            </a:pPr>
            <a:r>
              <a:rPr lang="en-US" altLang="en-US"/>
              <a:t>In person</a:t>
            </a:r>
          </a:p>
          <a:p>
            <a:pPr>
              <a:buFont typeface="Wingdings" panose="05000000000000000000" pitchFamily="2" charset="2"/>
              <a:buChar char="ü"/>
            </a:pPr>
            <a:r>
              <a:rPr lang="en-US" altLang="en-US"/>
              <a:t>Get to know your child’s team, their roles and responsibilities</a:t>
            </a:r>
          </a:p>
        </p:txBody>
      </p:sp>
      <p:pic>
        <p:nvPicPr>
          <p:cNvPr id="45060" name="Picture 3"/>
          <p:cNvPicPr>
            <a:picLocks noChangeAspect="1" noChangeArrowheads="1"/>
          </p:cNvPicPr>
          <p:nvPr/>
        </p:nvPicPr>
        <p:blipFill>
          <a:blip r:embed="rId2">
            <a:extLst>
              <a:ext uri="{28A0092B-C50C-407E-A947-70E740481C1C}">
                <a14:useLocalDpi xmlns:a14="http://schemas.microsoft.com/office/drawing/2010/main" val="0"/>
              </a:ext>
            </a:extLst>
          </a:blip>
          <a:srcRect t="-11301" b="11423"/>
          <a:stretch>
            <a:fillRect/>
          </a:stretch>
        </p:blipFill>
        <p:spPr bwMode="auto">
          <a:xfrm>
            <a:off x="4876800" y="3048000"/>
            <a:ext cx="35052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Parent don’ts</a:t>
            </a:r>
          </a:p>
        </p:txBody>
      </p:sp>
      <p:sp>
        <p:nvSpPr>
          <p:cNvPr id="46083" name="Content Placeholder 2"/>
          <p:cNvSpPr>
            <a:spLocks noGrp="1"/>
          </p:cNvSpPr>
          <p:nvPr>
            <p:ph idx="1"/>
          </p:nvPr>
        </p:nvSpPr>
        <p:spPr>
          <a:xfrm>
            <a:off x="533400" y="2133600"/>
            <a:ext cx="6888163" cy="4114800"/>
          </a:xfrm>
        </p:spPr>
        <p:txBody>
          <a:bodyPr/>
          <a:lstStyle/>
          <a:p>
            <a:pPr marL="0" indent="0">
              <a:buFont typeface="Arial" panose="020B0604020202020204" pitchFamily="34" charset="0"/>
              <a:buNone/>
            </a:pPr>
            <a:r>
              <a:rPr lang="en-US" altLang="en-US"/>
              <a:t>Don’t. . . </a:t>
            </a:r>
          </a:p>
          <a:p>
            <a:pPr marL="0" indent="0">
              <a:buFont typeface="Wingdings" panose="05000000000000000000" pitchFamily="2" charset="2"/>
              <a:buChar char="ü"/>
            </a:pPr>
            <a:r>
              <a:rPr lang="en-US" altLang="en-US"/>
              <a:t> lose your focus on “your child”</a:t>
            </a:r>
          </a:p>
          <a:p>
            <a:pPr marL="0" indent="0">
              <a:buFont typeface="Wingdings" panose="05000000000000000000" pitchFamily="2" charset="2"/>
              <a:buChar char="ü"/>
            </a:pPr>
            <a:r>
              <a:rPr lang="en-US" altLang="en-US"/>
              <a:t> forget your priorities</a:t>
            </a:r>
          </a:p>
          <a:p>
            <a:pPr marL="0" indent="0">
              <a:buFont typeface="Wingdings" panose="05000000000000000000" pitchFamily="2" charset="2"/>
              <a:buChar char="ü"/>
            </a:pPr>
            <a:r>
              <a:rPr lang="en-US" altLang="en-US"/>
              <a:t> let anyone decide for you</a:t>
            </a:r>
          </a:p>
          <a:p>
            <a:pPr marL="0" indent="0">
              <a:buFont typeface="Wingdings" panose="05000000000000000000" pitchFamily="2" charset="2"/>
              <a:buChar char="ü"/>
            </a:pPr>
            <a:r>
              <a:rPr lang="en-US" altLang="en-US"/>
              <a:t> forget about your other needs</a:t>
            </a:r>
          </a:p>
          <a:p>
            <a:pPr marL="0" indent="0">
              <a:buFont typeface="Wingdings" panose="05000000000000000000" pitchFamily="2" charset="2"/>
              <a:buChar char="ü"/>
            </a:pPr>
            <a:r>
              <a:rPr lang="en-US" altLang="en-US"/>
              <a:t> forget to be “you”</a:t>
            </a:r>
          </a:p>
          <a:p>
            <a:pPr marL="0" indent="0" algn="ctr">
              <a:buFont typeface="Arial" panose="020B0604020202020204" pitchFamily="34" charset="0"/>
              <a:buNone/>
            </a:pPr>
            <a:r>
              <a:rPr lang="en-US" altLang="en-US" sz="4000"/>
              <a:t>Don’t forget to be a   parent!!!!!</a:t>
            </a:r>
          </a:p>
        </p:txBody>
      </p:sp>
      <p:pic>
        <p:nvPicPr>
          <p:cNvPr id="46084" name="Picture 3" descr="Don't fo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48000"/>
            <a:ext cx="2735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A family story</a:t>
            </a:r>
          </a:p>
        </p:txBody>
      </p:sp>
      <p:sp>
        <p:nvSpPr>
          <p:cNvPr id="47107" name="Content Placeholder 2"/>
          <p:cNvSpPr>
            <a:spLocks noGrp="1"/>
          </p:cNvSpPr>
          <p:nvPr>
            <p:ph idx="1"/>
          </p:nvPr>
        </p:nvSpPr>
        <p:spPr/>
        <p:txBody>
          <a:bodyPr/>
          <a:lstStyle/>
          <a:p>
            <a:pPr marL="0" indent="0">
              <a:buFont typeface="Arial" panose="020B0604020202020204" pitchFamily="34" charset="0"/>
              <a:buNone/>
            </a:pPr>
            <a:r>
              <a:rPr lang="en-US" altLang="en-US"/>
              <a:t>“Never underestimate the power of a story. A well-told story has the potential to touch hearts and change minds. While impersonally delivered facts can easily be forgotten or dismissed, a story lingers and mingles with the other stories that shape our shared human experience.”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 Words of wisdom</a:t>
            </a:r>
          </a:p>
        </p:txBody>
      </p:sp>
      <p:sp>
        <p:nvSpPr>
          <p:cNvPr id="48131" name="Content Placeholder 2"/>
          <p:cNvSpPr>
            <a:spLocks noGrp="1"/>
          </p:cNvSpPr>
          <p:nvPr>
            <p:ph idx="1"/>
          </p:nvPr>
        </p:nvSpPr>
        <p:spPr/>
        <p:txBody>
          <a:bodyPr/>
          <a:lstStyle/>
          <a:p>
            <a:pPr marL="0" indent="0">
              <a:buFont typeface="Arial" panose="020B0604020202020204" pitchFamily="34" charset="0"/>
              <a:buNone/>
            </a:pPr>
            <a:r>
              <a:rPr lang="en-US" altLang="en-US"/>
              <a:t>“No one brings to the table the same experiences or thoughts. They are unique and it is necessary to share them, so others can begin to understand or have another reference point. There won’t always be agreement, but better understanding. A new way of thinking about something can be powerful and may change things for the next person.”</a:t>
            </a:r>
          </a:p>
          <a:p>
            <a:pPr marL="0" indent="0" algn="just">
              <a:buFont typeface="Arial" panose="020B0604020202020204" pitchFamily="34" charset="0"/>
              <a:buNone/>
            </a:pPr>
            <a:r>
              <a:rPr lang="en-US" altLang="en-US" i="1"/>
              <a:t>				- Kara, parent</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b="1"/>
              <a:t>My family</a:t>
            </a:r>
          </a:p>
        </p:txBody>
      </p:sp>
      <p:pic>
        <p:nvPicPr>
          <p:cNvPr id="21507" name="Picture 3" descr="Family portra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133600"/>
            <a:ext cx="4572000" cy="34305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hidden="1"/>
          <p:cNvSpPr>
            <a:spLocks noGrp="1"/>
          </p:cNvSpPr>
          <p:nvPr>
            <p:ph type="title" idx="4294967295"/>
          </p:nvPr>
        </p:nvSpPr>
        <p:spPr/>
        <p:txBody>
          <a:bodyPr/>
          <a:lstStyle/>
          <a:p>
            <a:r>
              <a:rPr lang="en-US" altLang="en-US"/>
              <a:t>Photo montage</a:t>
            </a:r>
          </a:p>
        </p:txBody>
      </p:sp>
      <p:pic>
        <p:nvPicPr>
          <p:cNvPr id="49155" name="Picture 1" descr="Collage of photos of Norm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altLang="en-US"/>
              <a:t>At the end, it has been a wonderful, learning Journey!!!</a:t>
            </a:r>
          </a:p>
        </p:txBody>
      </p:sp>
      <p:pic>
        <p:nvPicPr>
          <p:cNvPr id="50179" name="Content Placeholder 4" descr="Norman and his family pose with funny hats, oversize glasses, a fake mustache, and a red nos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992313"/>
            <a:ext cx="7162800" cy="47752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t> Thank You!</a:t>
            </a:r>
          </a:p>
        </p:txBody>
      </p:sp>
      <p:sp>
        <p:nvSpPr>
          <p:cNvPr id="48131" name="Content Placeholder 2"/>
          <p:cNvSpPr>
            <a:spLocks noGrp="1"/>
          </p:cNvSpPr>
          <p:nvPr>
            <p:ph idx="1"/>
          </p:nvPr>
        </p:nvSpPr>
        <p:spPr>
          <a:xfrm>
            <a:off x="533400" y="2336800"/>
            <a:ext cx="8229600" cy="3598863"/>
          </a:xfrm>
        </p:spPr>
        <p:txBody>
          <a:bodyPr/>
          <a:lstStyle/>
          <a:p>
            <a:pPr marL="0" indent="0" algn="ctr">
              <a:buFont typeface="Arial" panose="020B0604020202020204" pitchFamily="34" charset="0"/>
              <a:buNone/>
            </a:pPr>
            <a:r>
              <a:rPr lang="en-US" altLang="en-US" sz="3200" dirty="0"/>
              <a:t>Online Evaluation</a:t>
            </a:r>
          </a:p>
          <a:p>
            <a:pPr marL="0" indent="0">
              <a:buNone/>
            </a:pPr>
            <a:r>
              <a:rPr lang="en-US" dirty="0">
                <a:highlight>
                  <a:srgbClr val="000000"/>
                </a:highlight>
                <a:hlinkClick r:id="rId2"/>
              </a:rPr>
              <a:t>http://sgiz.mobi/s3/a-parent-s-story-webinar-evaluation</a:t>
            </a:r>
            <a:r>
              <a:rPr lang="en-US" dirty="0">
                <a:highlight>
                  <a:srgbClr val="000000"/>
                </a:highlight>
              </a:rPr>
              <a:t> </a:t>
            </a:r>
            <a:endParaRPr lang="en-US" altLang="en-US" dirty="0">
              <a:highlight>
                <a:srgbClr val="000000"/>
              </a:highlight>
            </a:endParaRPr>
          </a:p>
        </p:txBody>
      </p:sp>
    </p:spTree>
    <p:extLst>
      <p:ext uri="{BB962C8B-B14F-4D97-AF65-F5344CB8AC3E}">
        <p14:creationId xmlns:p14="http://schemas.microsoft.com/office/powerpoint/2010/main" val="281246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a:t>More about my family</a:t>
            </a:r>
          </a:p>
        </p:txBody>
      </p:sp>
      <p:sp>
        <p:nvSpPr>
          <p:cNvPr id="22531" name="Rectangle 3"/>
          <p:cNvSpPr>
            <a:spLocks noGrp="1" noChangeArrowheads="1"/>
          </p:cNvSpPr>
          <p:nvPr>
            <p:ph idx="1"/>
          </p:nvPr>
        </p:nvSpPr>
        <p:spPr>
          <a:xfrm>
            <a:off x="533400" y="2438400"/>
            <a:ext cx="6888163" cy="685800"/>
          </a:xfrm>
        </p:spPr>
        <p:txBody>
          <a:bodyPr/>
          <a:lstStyle/>
          <a:p>
            <a:pPr marL="457200" lvl="1" indent="0" eaLnBrk="1" hangingPunct="1">
              <a:buFont typeface="Arial" panose="020B0604020202020204" pitchFamily="34" charset="0"/>
              <a:buNone/>
            </a:pPr>
            <a:r>
              <a:rPr lang="en-US" altLang="en-US" sz="4400" b="1"/>
              <a:t>Our dreams</a:t>
            </a:r>
          </a:p>
        </p:txBody>
      </p:sp>
      <p:pic>
        <p:nvPicPr>
          <p:cNvPr id="22532" name="Picture 1" descr="Sports equipm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3276600"/>
            <a:ext cx="185261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Suitcas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5181600"/>
            <a:ext cx="2062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descr="Norman with his sister and cousi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60725"/>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1813" y="752475"/>
            <a:ext cx="6896100" cy="1081088"/>
          </a:xfrm>
        </p:spPr>
        <p:txBody>
          <a:bodyPr/>
          <a:lstStyle/>
          <a:p>
            <a:r>
              <a:rPr lang="en-US" altLang="en-US"/>
              <a:t>My story: The journey begins</a:t>
            </a:r>
          </a:p>
        </p:txBody>
      </p:sp>
      <p:pic>
        <p:nvPicPr>
          <p:cNvPr id="7172" name="Picture 4" descr="Norman as a baby holding a teddy bear"/>
          <p:cNvPicPr>
            <a:picLocks noGrp="1" noChangeAspect="1" noChangeArrowheads="1"/>
          </p:cNvPicPr>
          <p:nvPr>
            <p:ph type="pic" idx="1"/>
          </p:nvPr>
        </p:nvPicPr>
        <p:blipFill>
          <a:blip r:embed="rId2"/>
          <a:srcRect l="10080" r="10080"/>
          <a:stretch>
            <a:fillRect/>
          </a:stretch>
        </p:blipFill>
        <p:spPr>
          <a:xfrm>
            <a:off x="4114800" y="2362200"/>
            <a:ext cx="3916363" cy="3598863"/>
          </a:xfrm>
          <a:effectLst>
            <a:outerShdw blurRad="76200" dist="63500" dir="5039975" algn="tl" rotWithShape="0">
              <a:srgbClr val="000000">
                <a:alpha val="40999"/>
              </a:srgbClr>
            </a:outerShdw>
          </a:effectLst>
        </p:spPr>
      </p:pic>
      <p:pic>
        <p:nvPicPr>
          <p:cNvPr id="23556" name="Content Placeholder 3" descr="Norman shortly after birth"/>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127125" y="2190750"/>
            <a:ext cx="2662238" cy="1997075"/>
          </a:xfrm>
        </p:spPr>
      </p:pic>
      <p:pic>
        <p:nvPicPr>
          <p:cNvPr id="23557" name="Picture 2" descr="An infant Norman with his si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495800"/>
            <a:ext cx="272256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Emotions</a:t>
            </a:r>
          </a:p>
        </p:txBody>
      </p:sp>
      <p:sp>
        <p:nvSpPr>
          <p:cNvPr id="3" name="Content Placeholder 2"/>
          <p:cNvSpPr>
            <a:spLocks noGrp="1"/>
          </p:cNvSpPr>
          <p:nvPr>
            <p:ph idx="1"/>
          </p:nvPr>
        </p:nvSpPr>
        <p:spPr>
          <a:xfrm>
            <a:off x="539750" y="2362200"/>
            <a:ext cx="7766050" cy="4038600"/>
          </a:xfrm>
        </p:spPr>
        <p:txBody>
          <a:bodyPr/>
          <a:lstStyle/>
          <a:p>
            <a:pPr eaLnBrk="1" hangingPunct="1">
              <a:spcAft>
                <a:spcPts val="17000"/>
              </a:spcAft>
              <a:buFontTx/>
              <a:buNone/>
              <a:defRPr/>
            </a:pPr>
            <a:r>
              <a:rPr lang="en-US" altLang="en-US" dirty="0">
                <a:cs typeface="ＭＳ Ｐゴシック" charset="0"/>
              </a:rPr>
              <a:t>Emotions help us to adjust and go on with our lives.</a:t>
            </a:r>
          </a:p>
          <a:p>
            <a:pPr marL="0" indent="0" eaLnBrk="1" hangingPunct="1">
              <a:buFont typeface="Arial" panose="020B0604020202020204" pitchFamily="34" charset="0"/>
              <a:buNone/>
              <a:defRPr/>
            </a:pPr>
            <a:r>
              <a:rPr lang="en-US" altLang="en-US" dirty="0">
                <a:cs typeface="ＭＳ Ｐゴシック" charset="0"/>
              </a:rPr>
              <a:t>Emotions do not occur in any particular sequence or predictable stages. They vary from person to person in intensity as well as duration.</a:t>
            </a:r>
          </a:p>
        </p:txBody>
      </p:sp>
      <p:pic>
        <p:nvPicPr>
          <p:cNvPr id="2458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004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4625" y="388938"/>
            <a:ext cx="7620000" cy="762000"/>
          </a:xfrm>
        </p:spPr>
        <p:txBody>
          <a:bodyPr rtlCol="0">
            <a:noAutofit/>
          </a:bodyPr>
          <a:lstStyle/>
          <a:p>
            <a:pPr eaLnBrk="1" fontAlgn="auto" hangingPunct="1">
              <a:spcAft>
                <a:spcPts val="0"/>
              </a:spcAft>
              <a:defRPr/>
            </a:pPr>
            <a:r>
              <a:rPr lang="en-US" altLang="en-US" b="1" dirty="0">
                <a:ea typeface="+mj-ea"/>
                <a:cs typeface="+mj-cs"/>
              </a:rPr>
              <a:t>Examples of emotions/coping with grief</a:t>
            </a:r>
          </a:p>
        </p:txBody>
      </p:sp>
      <p:grpSp>
        <p:nvGrpSpPr>
          <p:cNvPr id="25603" name="Content Placeholder 16408" descr="Chart showing the grieving process (no specific order): 5 stages of grief are bargaining, depression, denial, anger, acceptance. Also can have shock and guilt. Blame, fear, isolation, and hope can also be experienced."/>
          <p:cNvGrpSpPr>
            <a:grpSpLocks noChangeAspect="1"/>
          </p:cNvGrpSpPr>
          <p:nvPr/>
        </p:nvGrpSpPr>
        <p:grpSpPr bwMode="auto">
          <a:xfrm>
            <a:off x="1371600" y="757238"/>
            <a:ext cx="5746750" cy="5753100"/>
            <a:chOff x="1190" y="419"/>
            <a:chExt cx="3380" cy="3384"/>
          </a:xfrm>
        </p:grpSpPr>
        <p:sp>
          <p:nvSpPr>
            <p:cNvPr id="25604" name="AutoShape 24"/>
            <p:cNvSpPr>
              <a:spLocks noChangeAspect="1" noChangeArrowheads="1" noTextEdit="1"/>
            </p:cNvSpPr>
            <p:nvPr/>
          </p:nvSpPr>
          <p:spPr bwMode="auto">
            <a:xfrm>
              <a:off x="1190" y="419"/>
              <a:ext cx="3380"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5" name="_s1028"/>
            <p:cNvSpPr>
              <a:spLocks noChangeShapeType="1"/>
            </p:cNvSpPr>
            <p:nvPr/>
          </p:nvSpPr>
          <p:spPr bwMode="auto">
            <a:xfrm flipV="1">
              <a:off x="2880" y="1059"/>
              <a:ext cx="0" cy="75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06" name="_s1029"/>
            <p:cNvSpPr>
              <a:spLocks noChangeArrowheads="1"/>
            </p:cNvSpPr>
            <p:nvPr/>
          </p:nvSpPr>
          <p:spPr bwMode="auto">
            <a:xfrm>
              <a:off x="2585" y="469"/>
              <a:ext cx="590" cy="590"/>
            </a:xfrm>
            <a:prstGeom prst="ellipse">
              <a:avLst/>
            </a:prstGeom>
            <a:solidFill>
              <a:srgbClr val="ACAC08"/>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a:solidFill>
                    <a:srgbClr val="000090"/>
                  </a:solidFill>
                  <a:latin typeface="Times New Roman" panose="02020603050405020304" pitchFamily="18" charset="0"/>
                </a:rPr>
                <a:t>Shock</a:t>
              </a:r>
            </a:p>
          </p:txBody>
        </p:sp>
        <p:sp>
          <p:nvSpPr>
            <p:cNvPr id="25607" name="_s1030"/>
            <p:cNvSpPr>
              <a:spLocks noChangeShapeType="1"/>
            </p:cNvSpPr>
            <p:nvPr/>
          </p:nvSpPr>
          <p:spPr bwMode="auto">
            <a:xfrm flipV="1">
              <a:off x="3039" y="1226"/>
              <a:ext cx="409" cy="6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08" name="_s1031"/>
            <p:cNvSpPr>
              <a:spLocks noChangeArrowheads="1"/>
            </p:cNvSpPr>
            <p:nvPr/>
          </p:nvSpPr>
          <p:spPr bwMode="auto">
            <a:xfrm>
              <a:off x="3313" y="682"/>
              <a:ext cx="590" cy="590"/>
            </a:xfrm>
            <a:prstGeom prst="ellipse">
              <a:avLst/>
            </a:prstGeom>
            <a:solidFill>
              <a:srgbClr val="3366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a:solidFill>
                    <a:srgbClr val="000090"/>
                  </a:solidFill>
                  <a:latin typeface="Times New Roman" panose="02020603050405020304" pitchFamily="18" charset="0"/>
                </a:rPr>
                <a:t>Denial</a:t>
              </a:r>
            </a:p>
          </p:txBody>
        </p:sp>
        <p:sp>
          <p:nvSpPr>
            <p:cNvPr id="25609" name="_s1032"/>
            <p:cNvSpPr>
              <a:spLocks noChangeShapeType="1"/>
            </p:cNvSpPr>
            <p:nvPr/>
          </p:nvSpPr>
          <p:spPr bwMode="auto">
            <a:xfrm flipV="1">
              <a:off x="3148" y="1673"/>
              <a:ext cx="688" cy="3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0" name="_s1033"/>
            <p:cNvSpPr>
              <a:spLocks noChangeArrowheads="1"/>
            </p:cNvSpPr>
            <p:nvPr/>
          </p:nvSpPr>
          <p:spPr bwMode="auto">
            <a:xfrm>
              <a:off x="3810" y="1255"/>
              <a:ext cx="590" cy="590"/>
            </a:xfrm>
            <a:prstGeom prst="ellipse">
              <a:avLst/>
            </a:prstGeom>
            <a:solidFill>
              <a:srgbClr val="ACAC08"/>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b="1">
                  <a:solidFill>
                    <a:srgbClr val="000090"/>
                  </a:solidFill>
                  <a:latin typeface="Times New Roman" panose="02020603050405020304" pitchFamily="18" charset="0"/>
                </a:rPr>
                <a:t>Guilt</a:t>
              </a:r>
            </a:p>
          </p:txBody>
        </p:sp>
        <p:sp>
          <p:nvSpPr>
            <p:cNvPr id="25611" name="_s1034"/>
            <p:cNvSpPr>
              <a:spLocks noChangeShapeType="1"/>
            </p:cNvSpPr>
            <p:nvPr/>
          </p:nvSpPr>
          <p:spPr bwMode="auto">
            <a:xfrm>
              <a:off x="3172" y="2151"/>
              <a:ext cx="749" cy="1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2" name="_s1035"/>
            <p:cNvSpPr>
              <a:spLocks noChangeArrowheads="1"/>
            </p:cNvSpPr>
            <p:nvPr/>
          </p:nvSpPr>
          <p:spPr bwMode="auto">
            <a:xfrm>
              <a:off x="3918" y="2006"/>
              <a:ext cx="590" cy="590"/>
            </a:xfrm>
            <a:prstGeom prst="ellipse">
              <a:avLst/>
            </a:prstGeom>
            <a:solidFill>
              <a:srgbClr val="3366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b="1">
                  <a:solidFill>
                    <a:srgbClr val="000090"/>
                  </a:solidFill>
                  <a:latin typeface="Times New Roman" panose="02020603050405020304" pitchFamily="18" charset="0"/>
                </a:rPr>
                <a:t>Anger</a:t>
              </a:r>
            </a:p>
          </p:txBody>
        </p:sp>
        <p:sp>
          <p:nvSpPr>
            <p:cNvPr id="25613" name="_s1036"/>
            <p:cNvSpPr>
              <a:spLocks noChangeShapeType="1"/>
            </p:cNvSpPr>
            <p:nvPr/>
          </p:nvSpPr>
          <p:spPr bwMode="auto">
            <a:xfrm>
              <a:off x="3104" y="2302"/>
              <a:ext cx="571" cy="4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4" name="_s1037"/>
            <p:cNvSpPr>
              <a:spLocks noChangeArrowheads="1"/>
            </p:cNvSpPr>
            <p:nvPr/>
          </p:nvSpPr>
          <p:spPr bwMode="auto">
            <a:xfrm>
              <a:off x="3603" y="2696"/>
              <a:ext cx="590" cy="59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b="1">
                  <a:solidFill>
                    <a:srgbClr val="000090"/>
                  </a:solidFill>
                  <a:latin typeface="Times New Roman" panose="02020603050405020304" pitchFamily="18" charset="0"/>
                </a:rPr>
                <a:t>Blame</a:t>
              </a:r>
            </a:p>
          </p:txBody>
        </p:sp>
        <p:sp>
          <p:nvSpPr>
            <p:cNvPr id="25615" name="_s1038"/>
            <p:cNvSpPr>
              <a:spLocks noChangeShapeType="1"/>
            </p:cNvSpPr>
            <p:nvPr/>
          </p:nvSpPr>
          <p:spPr bwMode="auto">
            <a:xfrm>
              <a:off x="2965" y="2392"/>
              <a:ext cx="212" cy="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6" name="_s1039"/>
            <p:cNvSpPr>
              <a:spLocks noChangeArrowheads="1"/>
            </p:cNvSpPr>
            <p:nvPr/>
          </p:nvSpPr>
          <p:spPr bwMode="auto">
            <a:xfrm>
              <a:off x="2965" y="3106"/>
              <a:ext cx="590" cy="590"/>
            </a:xfrm>
            <a:prstGeom prst="ellipse">
              <a:avLst/>
            </a:prstGeom>
            <a:solidFill>
              <a:srgbClr val="3366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1600" b="1">
                  <a:solidFill>
                    <a:srgbClr val="000090"/>
                  </a:solidFill>
                  <a:latin typeface="Times New Roman" panose="02020603050405020304" pitchFamily="18" charset="0"/>
                </a:rPr>
                <a:t>Acceptance</a:t>
              </a:r>
            </a:p>
          </p:txBody>
        </p:sp>
        <p:sp>
          <p:nvSpPr>
            <p:cNvPr id="25617" name="_s1040"/>
            <p:cNvSpPr>
              <a:spLocks noChangeShapeType="1"/>
            </p:cNvSpPr>
            <p:nvPr/>
          </p:nvSpPr>
          <p:spPr bwMode="auto">
            <a:xfrm flipH="1">
              <a:off x="2585" y="2393"/>
              <a:ext cx="214" cy="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8" name="_s1041"/>
            <p:cNvSpPr>
              <a:spLocks noChangeArrowheads="1"/>
            </p:cNvSpPr>
            <p:nvPr/>
          </p:nvSpPr>
          <p:spPr bwMode="auto">
            <a:xfrm>
              <a:off x="2207" y="3106"/>
              <a:ext cx="590" cy="59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b="1">
                  <a:solidFill>
                    <a:srgbClr val="000090"/>
                  </a:solidFill>
                  <a:latin typeface="Times New Roman" panose="02020603050405020304" pitchFamily="18" charset="0"/>
                </a:rPr>
                <a:t>Hope</a:t>
              </a:r>
            </a:p>
          </p:txBody>
        </p:sp>
        <p:sp>
          <p:nvSpPr>
            <p:cNvPr id="25619" name="_s1042"/>
            <p:cNvSpPr>
              <a:spLocks noChangeShapeType="1"/>
            </p:cNvSpPr>
            <p:nvPr/>
          </p:nvSpPr>
          <p:spPr bwMode="auto">
            <a:xfrm flipH="1">
              <a:off x="2087" y="2304"/>
              <a:ext cx="572" cy="4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0" name="_s1043"/>
            <p:cNvSpPr>
              <a:spLocks noChangeArrowheads="1"/>
            </p:cNvSpPr>
            <p:nvPr/>
          </p:nvSpPr>
          <p:spPr bwMode="auto">
            <a:xfrm>
              <a:off x="1569" y="2696"/>
              <a:ext cx="590" cy="59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b="1">
                  <a:solidFill>
                    <a:srgbClr val="000090"/>
                  </a:solidFill>
                  <a:latin typeface="Times New Roman" panose="02020603050405020304" pitchFamily="18" charset="0"/>
                </a:rPr>
                <a:t>Isolation</a:t>
              </a:r>
            </a:p>
          </p:txBody>
        </p:sp>
        <p:sp>
          <p:nvSpPr>
            <p:cNvPr id="25621" name="_s1044"/>
            <p:cNvSpPr>
              <a:spLocks noChangeShapeType="1"/>
            </p:cNvSpPr>
            <p:nvPr/>
          </p:nvSpPr>
          <p:spPr bwMode="auto">
            <a:xfrm flipH="1">
              <a:off x="1841" y="2153"/>
              <a:ext cx="748" cy="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2" name="_s1045"/>
            <p:cNvSpPr>
              <a:spLocks noChangeArrowheads="1"/>
            </p:cNvSpPr>
            <p:nvPr/>
          </p:nvSpPr>
          <p:spPr bwMode="auto">
            <a:xfrm>
              <a:off x="1254" y="2007"/>
              <a:ext cx="590" cy="59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b="1">
                  <a:solidFill>
                    <a:srgbClr val="000090"/>
                  </a:solidFill>
                  <a:latin typeface="Times New Roman" panose="02020603050405020304" pitchFamily="18" charset="0"/>
                </a:rPr>
                <a:t>Fear</a:t>
              </a:r>
            </a:p>
          </p:txBody>
        </p:sp>
        <p:sp>
          <p:nvSpPr>
            <p:cNvPr id="25623" name="_s1046"/>
            <p:cNvSpPr>
              <a:spLocks noChangeShapeType="1"/>
            </p:cNvSpPr>
            <p:nvPr/>
          </p:nvSpPr>
          <p:spPr bwMode="auto">
            <a:xfrm flipH="1" flipV="1">
              <a:off x="1925" y="1674"/>
              <a:ext cx="687" cy="3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4" name="_s1047"/>
            <p:cNvSpPr>
              <a:spLocks noChangeArrowheads="1"/>
            </p:cNvSpPr>
            <p:nvPr/>
          </p:nvSpPr>
          <p:spPr bwMode="auto">
            <a:xfrm>
              <a:off x="1362" y="1257"/>
              <a:ext cx="590" cy="590"/>
            </a:xfrm>
            <a:prstGeom prst="ellipse">
              <a:avLst/>
            </a:prstGeom>
            <a:solidFill>
              <a:srgbClr val="3366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1600" b="1">
                  <a:solidFill>
                    <a:srgbClr val="000090"/>
                  </a:solidFill>
                  <a:latin typeface="Times New Roman" panose="02020603050405020304" pitchFamily="18" charset="0"/>
                </a:rPr>
                <a:t>Bargaining</a:t>
              </a:r>
            </a:p>
          </p:txBody>
        </p:sp>
        <p:sp>
          <p:nvSpPr>
            <p:cNvPr id="25625" name="_s1048"/>
            <p:cNvSpPr>
              <a:spLocks noChangeShapeType="1"/>
            </p:cNvSpPr>
            <p:nvPr/>
          </p:nvSpPr>
          <p:spPr bwMode="auto">
            <a:xfrm flipH="1" flipV="1">
              <a:off x="2312" y="1227"/>
              <a:ext cx="408" cy="6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6" name="_s1049"/>
            <p:cNvSpPr>
              <a:spLocks noChangeArrowheads="1"/>
            </p:cNvSpPr>
            <p:nvPr/>
          </p:nvSpPr>
          <p:spPr bwMode="auto">
            <a:xfrm>
              <a:off x="1858" y="684"/>
              <a:ext cx="590" cy="590"/>
            </a:xfrm>
            <a:prstGeom prst="ellipse">
              <a:avLst/>
            </a:prstGeom>
            <a:solidFill>
              <a:srgbClr val="3366FF"/>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1600" b="1">
                  <a:solidFill>
                    <a:srgbClr val="000090"/>
                  </a:solidFill>
                  <a:latin typeface="Times New Roman" panose="02020603050405020304" pitchFamily="18" charset="0"/>
                </a:rPr>
                <a:t>Depression</a:t>
              </a:r>
            </a:p>
          </p:txBody>
        </p:sp>
        <p:sp>
          <p:nvSpPr>
            <p:cNvPr id="27674" name="_s1050"/>
            <p:cNvSpPr>
              <a:spLocks noChangeArrowheads="1"/>
            </p:cNvSpPr>
            <p:nvPr/>
          </p:nvSpPr>
          <p:spPr bwMode="auto">
            <a:xfrm>
              <a:off x="2486" y="1718"/>
              <a:ext cx="1008" cy="864"/>
            </a:xfrm>
            <a:prstGeom prst="ellipse">
              <a:avLst/>
            </a:prstGeom>
            <a:solidFill>
              <a:schemeClr val="accent6">
                <a:lumMod val="75000"/>
              </a:schemeClr>
            </a:solidFill>
            <a:ln w="9525">
              <a:solidFill>
                <a:schemeClr val="tx1"/>
              </a:solidFill>
              <a:round/>
              <a:headEnd/>
              <a:tailEnd/>
            </a:ln>
          </p:spPr>
          <p:txBody>
            <a:bodyPr wrap="none" anchor="ctr"/>
            <a:lstStyle/>
            <a:p>
              <a:pPr algn="ctr" eaLnBrk="1" hangingPunct="1">
                <a:defRPr/>
              </a:pPr>
              <a:endParaRPr lang="en-US" dirty="0">
                <a:latin typeface="Times New Roman" charset="0"/>
                <a:ea typeface="MS PGothic" charset="0"/>
                <a:cs typeface="MS PGothic" charset="0"/>
              </a:endParaRPr>
            </a:p>
            <a:p>
              <a:pPr algn="ctr" eaLnBrk="1" hangingPunct="1">
                <a:defRPr/>
              </a:pPr>
              <a:endParaRPr lang="en-US" b="1" dirty="0">
                <a:latin typeface="Times New Roman" charset="0"/>
                <a:ea typeface="MS PGothic" charset="0"/>
                <a:cs typeface="MS PGothic" charset="0"/>
              </a:endParaRPr>
            </a:p>
            <a:p>
              <a:pPr algn="ctr" eaLnBrk="1" hangingPunct="1">
                <a:defRPr/>
              </a:pPr>
              <a:r>
                <a:rPr lang="en-US" b="1" dirty="0">
                  <a:latin typeface="Times New Roman" charset="0"/>
                  <a:ea typeface="MS PGothic" charset="0"/>
                  <a:cs typeface="MS PGothic" charset="0"/>
                </a:rPr>
                <a:t>Grieving</a:t>
              </a:r>
            </a:p>
            <a:p>
              <a:pPr algn="ctr" eaLnBrk="1" hangingPunct="1">
                <a:defRPr/>
              </a:pPr>
              <a:r>
                <a:rPr lang="en-US" b="1" dirty="0">
                  <a:latin typeface="Times New Roman" charset="0"/>
                  <a:ea typeface="MS PGothic" charset="0"/>
                  <a:cs typeface="MS PGothic" charset="0"/>
                </a:rPr>
                <a:t>Process</a:t>
              </a:r>
            </a:p>
            <a:p>
              <a:pPr algn="ctr" eaLnBrk="1" hangingPunct="1">
                <a:defRPr/>
              </a:pPr>
              <a:endParaRPr lang="en-US" dirty="0">
                <a:latin typeface="Times New Roman" charset="0"/>
                <a:ea typeface="MS PGothic" charset="0"/>
                <a:cs typeface="MS PGothic" charset="0"/>
              </a:endParaRPr>
            </a:p>
            <a:p>
              <a:pPr algn="ctr" eaLnBrk="1" hangingPunct="1">
                <a:defRPr/>
              </a:pPr>
              <a:endParaRPr lang="en-US" dirty="0">
                <a:latin typeface="Times New Roman" charset="0"/>
                <a:ea typeface="MS PGothic" charset="0"/>
                <a:cs typeface="MS PGothic" charset="0"/>
              </a:endParaRPr>
            </a:p>
          </p:txBody>
        </p:sp>
      </p:gr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752475"/>
            <a:ext cx="6888163" cy="1081088"/>
          </a:xfrm>
        </p:spPr>
        <p:txBody>
          <a:bodyPr/>
          <a:lstStyle/>
          <a:p>
            <a:pPr eaLnBrk="1" hangingPunct="1"/>
            <a:r>
              <a:rPr lang="en-US" altLang="en-US"/>
              <a:t>More about the grieving process</a:t>
            </a:r>
          </a:p>
        </p:txBody>
      </p:sp>
      <p:sp>
        <p:nvSpPr>
          <p:cNvPr id="26627" name="Content Placeholder 2"/>
          <p:cNvSpPr>
            <a:spLocks noGrp="1"/>
          </p:cNvSpPr>
          <p:nvPr>
            <p:ph sz="half" idx="1"/>
          </p:nvPr>
        </p:nvSpPr>
        <p:spPr>
          <a:xfrm>
            <a:off x="533400" y="2209800"/>
            <a:ext cx="3733800" cy="523875"/>
          </a:xfrm>
        </p:spPr>
        <p:txBody>
          <a:bodyPr/>
          <a:lstStyle/>
          <a:p>
            <a:pPr marL="0" indent="0" eaLnBrk="1" hangingPunct="1">
              <a:lnSpc>
                <a:spcPct val="80000"/>
              </a:lnSpc>
              <a:buFont typeface="Arial" panose="020B0604020202020204" pitchFamily="34" charset="0"/>
              <a:buNone/>
            </a:pPr>
            <a:r>
              <a:rPr lang="en-US" altLang="en-US" sz="2600"/>
              <a:t>Finding the magic cure</a:t>
            </a:r>
            <a:r>
              <a:rPr lang="en-US" altLang="en-US" sz="2800"/>
              <a:t>                              </a:t>
            </a:r>
            <a:endParaRPr lang="en-US" altLang="en-US" sz="2200"/>
          </a:p>
        </p:txBody>
      </p:sp>
      <p:sp>
        <p:nvSpPr>
          <p:cNvPr id="26628" name="Content Placeholder 1"/>
          <p:cNvSpPr>
            <a:spLocks noGrp="1"/>
          </p:cNvSpPr>
          <p:nvPr>
            <p:ph sz="half" idx="2"/>
          </p:nvPr>
        </p:nvSpPr>
        <p:spPr>
          <a:xfrm>
            <a:off x="4060825" y="4419600"/>
            <a:ext cx="4168775" cy="1066800"/>
          </a:xfrm>
        </p:spPr>
        <p:txBody>
          <a:bodyPr/>
          <a:lstStyle/>
          <a:p>
            <a:pPr marL="0" indent="0" eaLnBrk="1" hangingPunct="1">
              <a:lnSpc>
                <a:spcPct val="100000"/>
              </a:lnSpc>
              <a:spcAft>
                <a:spcPts val="1000"/>
              </a:spcAft>
              <a:buFont typeface="Arial" panose="020B0604020202020204" pitchFamily="34" charset="0"/>
              <a:buNone/>
            </a:pPr>
            <a:r>
              <a:rPr lang="en-US" altLang="en-US"/>
              <a:t>Early intervention services                         </a:t>
            </a:r>
          </a:p>
          <a:p>
            <a:pPr marL="0" indent="0" eaLnBrk="1" hangingPunct="1">
              <a:lnSpc>
                <a:spcPct val="80000"/>
              </a:lnSpc>
              <a:spcAft>
                <a:spcPts val="1500"/>
              </a:spcAft>
              <a:buFont typeface="Arial" panose="020B0604020202020204" pitchFamily="34" charset="0"/>
              <a:buNone/>
            </a:pPr>
            <a:r>
              <a:rPr lang="ja-JP" altLang="en-US"/>
              <a:t>“</a:t>
            </a:r>
            <a:r>
              <a:rPr lang="en-US" altLang="ja-JP"/>
              <a:t>The more the merrier</a:t>
            </a:r>
            <a:r>
              <a:rPr lang="ja-JP" altLang="en-US" sz="2200"/>
              <a:t>”</a:t>
            </a:r>
            <a:endParaRPr lang="en-US" altLang="ja-JP" sz="2200"/>
          </a:p>
        </p:txBody>
      </p:sp>
      <p:pic>
        <p:nvPicPr>
          <p:cNvPr id="26629" name="Picture 4" descr="Praying hand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2150" y="2071688"/>
            <a:ext cx="3275013"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Norman as a baby wearing religious atti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650" y="2954338"/>
            <a:ext cx="25146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Early help makes a differen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562600"/>
            <a:ext cx="3008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685800"/>
            <a:ext cx="6896100" cy="1081088"/>
          </a:xfrm>
        </p:spPr>
        <p:txBody>
          <a:bodyPr/>
          <a:lstStyle/>
          <a:p>
            <a:pPr eaLnBrk="1" hangingPunct="1"/>
            <a:r>
              <a:rPr lang="en-US" altLang="en-US" b="1"/>
              <a:t>Understanding the grieving process</a:t>
            </a:r>
          </a:p>
        </p:txBody>
      </p:sp>
      <p:sp>
        <p:nvSpPr>
          <p:cNvPr id="27651" name="Rectangle 3"/>
          <p:cNvSpPr>
            <a:spLocks noGrp="1" noChangeArrowheads="1"/>
          </p:cNvSpPr>
          <p:nvPr>
            <p:ph idx="1"/>
          </p:nvPr>
        </p:nvSpPr>
        <p:spPr>
          <a:xfrm>
            <a:off x="304800" y="2336800"/>
            <a:ext cx="7116763" cy="3598863"/>
          </a:xfrm>
        </p:spPr>
        <p:txBody>
          <a:bodyPr/>
          <a:lstStyle/>
          <a:p>
            <a:pPr marL="0" indent="0" eaLnBrk="1" hangingPunct="1">
              <a:lnSpc>
                <a:spcPct val="80000"/>
              </a:lnSpc>
              <a:buFont typeface="Arial" panose="020B0604020202020204" pitchFamily="34" charset="0"/>
              <a:buNone/>
            </a:pPr>
            <a:r>
              <a:rPr lang="en-US" altLang="en-US" sz="2600"/>
              <a:t>Emotions:</a:t>
            </a:r>
          </a:p>
          <a:p>
            <a:pPr marL="0" indent="0" eaLnBrk="1" hangingPunct="1">
              <a:lnSpc>
                <a:spcPct val="80000"/>
              </a:lnSpc>
            </a:pPr>
            <a:r>
              <a:rPr lang="en-US" altLang="en-US" sz="2600"/>
              <a:t>Are natural and normal</a:t>
            </a:r>
          </a:p>
          <a:p>
            <a:pPr marL="0" indent="0" eaLnBrk="1" hangingPunct="1">
              <a:lnSpc>
                <a:spcPct val="80000"/>
              </a:lnSpc>
            </a:pPr>
            <a:r>
              <a:rPr lang="en-US" altLang="en-US" sz="2600"/>
              <a:t>Are not experienced in any predictable order</a:t>
            </a:r>
          </a:p>
          <a:p>
            <a:pPr marL="0" indent="0" eaLnBrk="1" hangingPunct="1">
              <a:lnSpc>
                <a:spcPct val="80000"/>
              </a:lnSpc>
            </a:pPr>
            <a:r>
              <a:rPr lang="en-US" altLang="en-US" sz="2600"/>
              <a:t>Recur during one’s life; often triggered by developmental milestones</a:t>
            </a:r>
          </a:p>
          <a:p>
            <a:pPr marL="0" indent="0" eaLnBrk="1" hangingPunct="1">
              <a:lnSpc>
                <a:spcPct val="80000"/>
              </a:lnSpc>
            </a:pPr>
            <a:r>
              <a:rPr lang="en-US" altLang="en-US" sz="2600"/>
              <a:t>Vary in intensity, according to individual circumstances</a:t>
            </a:r>
          </a:p>
          <a:p>
            <a:pPr marL="0" indent="0" eaLnBrk="1" hangingPunct="1">
              <a:lnSpc>
                <a:spcPct val="80000"/>
              </a:lnSpc>
            </a:pPr>
            <a:r>
              <a:rPr lang="en-US" altLang="en-US" sz="2600"/>
              <a:t>May occur unexpectedly</a:t>
            </a:r>
          </a:p>
          <a:p>
            <a:pPr marL="0" indent="0" eaLnBrk="1" hangingPunct="1">
              <a:lnSpc>
                <a:spcPct val="80000"/>
              </a:lnSpc>
            </a:pPr>
            <a:r>
              <a:rPr lang="en-US" altLang="en-US" sz="2600"/>
              <a:t>Are not clear cut</a:t>
            </a:r>
          </a:p>
        </p:txBody>
      </p:sp>
      <p:pic>
        <p:nvPicPr>
          <p:cNvPr id="27652" name="Picture 3" descr="Emotions related to the grieving proce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343400"/>
            <a:ext cx="2116138"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 Parent’s Story&amp;quot;&quot;/&gt;&lt;property id=&quot;20307&quot; value=&quot;256&quot;/&gt;&lt;/object&gt;&lt;object type=&quot;3&quot; unique_id=&quot;10004&quot;&gt;&lt;property id=&quot;20148&quot; value=&quot;5&quot;/&gt;&lt;property id=&quot;20300&quot; value=&quot;Slide 2 - &amp;quot;Purpose&amp;quot;&quot;/&gt;&lt;property id=&quot;20307&quot; value=&quot;302&quot;/&gt;&lt;/object&gt;&lt;object type=&quot;3&quot; unique_id=&quot;10005&quot;&gt;&lt;property id=&quot;20148&quot; value=&quot;5&quot;/&gt;&lt;property id=&quot;20300&quot; value=&quot;Slide 3 - &amp;quot;My family&amp;quot;&quot;/&gt;&lt;property id=&quot;20307&quot; value=&quot;268&quot;/&gt;&lt;/object&gt;&lt;object type=&quot;3&quot; unique_id=&quot;10006&quot;&gt;&lt;property id=&quot;20148&quot; value=&quot;5&quot;/&gt;&lt;property id=&quot;20300&quot; value=&quot;Slide 4 - &amp;quot;More about my family&amp;quot;&quot;/&gt;&lt;property id=&quot;20307&quot; value=&quot;257&quot;/&gt;&lt;/object&gt;&lt;object type=&quot;3&quot; unique_id=&quot;10007&quot;&gt;&lt;property id=&quot;20148&quot; value=&quot;5&quot;/&gt;&lt;property id=&quot;20300&quot; value=&quot;Slide 5 - &amp;quot;My story: The journey begins&amp;quot;&quot;/&gt;&lt;property id=&quot;20307&quot; value=&quot;258&quot;/&gt;&lt;/object&gt;&lt;object type=&quot;3&quot; unique_id=&quot;10008&quot;&gt;&lt;property id=&quot;20148&quot; value=&quot;5&quot;/&gt;&lt;property id=&quot;20300&quot; value=&quot;Slide 6 - &amp;quot;Emotions&amp;quot;&quot;/&gt;&lt;property id=&quot;20307&quot; value=&quot;296&quot;/&gt;&lt;/object&gt;&lt;object type=&quot;3&quot; unique_id=&quot;10009&quot;&gt;&lt;property id=&quot;20148&quot; value=&quot;5&quot;/&gt;&lt;property id=&quot;20300&quot; value=&quot;Slide 7 - &amp;quot;Examples of emotions/coping with grief&amp;quot;&quot;/&gt;&lt;property id=&quot;20307&quot; value=&quot;262&quot;/&gt;&lt;/object&gt;&lt;object type=&quot;3&quot; unique_id=&quot;10010&quot;&gt;&lt;property id=&quot;20148&quot; value=&quot;5&quot;/&gt;&lt;property id=&quot;20300&quot; value=&quot;Slide 8 - &amp;quot;More about the grieving process&amp;quot;&quot;/&gt;&lt;property id=&quot;20307&quot; value=&quot;282&quot;/&gt;&lt;/object&gt;&lt;object type=&quot;3&quot; unique_id=&quot;10011&quot;&gt;&lt;property id=&quot;20148&quot; value=&quot;5&quot;/&gt;&lt;property id=&quot;20300&quot; value=&quot;Slide 9 - &amp;quot;Understanding the grieving process&amp;quot;&quot;/&gt;&lt;property id=&quot;20307&quot; value=&quot;261&quot;/&gt;&lt;/object&gt;&lt;object type=&quot;3&quot; unique_id=&quot;10012&quot;&gt;&lt;property id=&quot;20148&quot; value=&quot;5&quot;/&gt;&lt;property id=&quot;20300&quot; value=&quot;Slide 10 - &amp;quot;Dealing with ups and downs: Acceptance  &amp;quot;&quot;/&gt;&lt;property id=&quot;20307&quot; value=&quot;283&quot;/&gt;&lt;/object&gt;&lt;object type=&quot;3&quot; unique_id=&quot;10013&quot;&gt;&lt;property id=&quot;20148&quot; value=&quot;5&quot;/&gt;&lt;property id=&quot;20300&quot; value=&quot;Slide 11 - &amp;quot;“Live day by day and enjoy life”              &amp;quot;&quot;/&gt;&lt;property id=&quot;20307&quot; value=&quot;284&quot;/&gt;&lt;/object&gt;&lt;object type=&quot;3&quot; unique_id=&quot;10014&quot;&gt;&lt;property id=&quot;20148&quot; value=&quot;5&quot;/&gt;&lt;property id=&quot;20300&quot; value=&quot;Slide 12 - &amp;quot;Influencing factors throughout this journey &amp;quot;&quot;/&gt;&lt;property id=&quot;20307&quot; value=&quot;290&quot;/&gt;&lt;/object&gt;&lt;object type=&quot;3&quot; unique_id=&quot;10015&quot;&gt;&lt;property id=&quot;20148&quot; value=&quot;5&quot;/&gt;&lt;property id=&quot;20300&quot; value=&quot;Slide 13 - &amp;quot;Predictable issues for families of children with special needs&amp;quot;&quot;/&gt;&lt;property id=&quot;20307&quot; value=&quot;274&quot;/&gt;&lt;/object&gt;&lt;object type=&quot;3&quot; unique_id=&quot;10016&quot;&gt;&lt;property id=&quot;20148&quot; value=&quot;5&quot;/&gt;&lt;property id=&quot;20300&quot; value=&quot;Slide 14 - &amp;quot;Coping: Moving Forward&amp;quot;&quot;/&gt;&lt;property id=&quot;20307&quot; value=&quot;263&quot;/&gt;&lt;/object&gt;&lt;object type=&quot;3&quot; unique_id=&quot;10017&quot;&gt;&lt;property id=&quot;20148&quot; value=&quot;5&quot;/&gt;&lt;property id=&quot;20300&quot; value=&quot;Slide 15 - &amp;quot;The journey continues:  Early intervention&amp;quot;&quot;/&gt;&lt;property id=&quot;20307&quot; value=&quot;285&quot;/&gt;&lt;/object&gt;&lt;object type=&quot;3&quot; unique_id=&quot;10018&quot;&gt;&lt;property id=&quot;20148&quot; value=&quot;5&quot;/&gt;&lt;property id=&quot;20300&quot; value=&quot;Slide 16 - &amp;quot;Transition to school system&amp;quot;&quot;/&gt;&lt;property id=&quot;20307&quot; value=&quot;287&quot;/&gt;&lt;/object&gt;&lt;object type=&quot;3&quot; unique_id=&quot;10019&quot;&gt;&lt;property id=&quot;20148&quot; value=&quot;5&quot;/&gt;&lt;property id=&quot;20300&quot; value=&quot;Slide 17 - &amp;quot;Is there a perfect world/ program?&amp;quot;&quot;/&gt;&lt;property id=&quot;20307&quot; value=&quot;289&quot;/&gt;&lt;/object&gt;&lt;object type=&quot;3&quot; unique_id=&quot;10020&quot;&gt;&lt;property id=&quot;20148&quot; value=&quot;5&quot;/&gt;&lt;property id=&quot;20300&quot; value=&quot;Slide 18 - &amp;quot;And the journey continues: Transition to adult life&amp;quot;&quot;/&gt;&lt;property id=&quot;20307&quot; value=&quot;288&quot;/&gt;&lt;/object&gt;&lt;object type=&quot;3&quot; unique_id=&quot;10021&quot;&gt;&lt;property id=&quot;20148&quot; value=&quot;5&quot;/&gt;&lt;property id=&quot;20300&quot; value=&quot;Slide 19 - &amp;quot;A note to professionals!!! (1 of 2)&amp;quot;&quot;/&gt;&lt;property id=&quot;20307&quot; value=&quot;293&quot;/&gt;&lt;/object&gt;&lt;object type=&quot;3&quot; unique_id=&quot;10022&quot;&gt;&lt;property id=&quot;20148&quot; value=&quot;5&quot;/&gt;&lt;property id=&quot;20300&quot; value=&quot;Slide 20 - &amp;quot; A note to professionals!!! (2 of 2)&amp;quot;&quot;/&gt;&lt;property id=&quot;20307&quot; value=&quot;292&quot;/&gt;&lt;/object&gt;&lt;object type=&quot;3&quot; unique_id=&quot;10023&quot;&gt;&lt;property id=&quot;20148&quot; value=&quot;5&quot;/&gt;&lt;property id=&quot;20300&quot; value=&quot;Slide 21 - &amp;quot;Tips for Parents and Professionals  &amp;quot;&quot;/&gt;&lt;property id=&quot;20307&quot; value=&quot;298&quot;/&gt;&lt;/object&gt;&lt;object type=&quot;3&quot; unique_id=&quot;10024&quot;&gt;&lt;property id=&quot;20148&quot; value=&quot;5&quot;/&gt;&lt;property id=&quot;20300&quot; value=&quot;Slide 22 - &amp;quot;Support strategies for service providers &amp;quot;&quot;/&gt;&lt;property id=&quot;20307&quot; value=&quot;264&quot;/&gt;&lt;/object&gt;&lt;object type=&quot;3&quot; unique_id=&quot;10025&quot;&gt;&lt;property id=&quot;20148&quot; value=&quot;5&quot;/&gt;&lt;property id=&quot;20300&quot; value=&quot;Slide 23 - &amp;quot;More support strategies for service providers&amp;quot;&quot;/&gt;&lt;property id=&quot;20307&quot; value=&quot;266&quot;/&gt;&lt;/object&gt;&lt;object type=&quot;3&quot; unique_id=&quot;10026&quot;&gt;&lt;property id=&quot;20148&quot; value=&quot;5&quot;/&gt;&lt;property id=&quot;20300&quot; value=&quot;Slide 24 - &amp;quot;Helpful tips for parents&amp;quot;&quot;/&gt;&lt;property id=&quot;20307&quot; value=&quot;297&quot;/&gt;&lt;/object&gt;&lt;object type=&quot;3&quot; unique_id=&quot;10027&quot;&gt;&lt;property id=&quot;20148&quot; value=&quot;5&quot;/&gt;&lt;property id=&quot;20300&quot; value=&quot;Slide 25 - &amp;quot;More helpful tips for parents&amp;quot;&quot;/&gt;&lt;property id=&quot;20307&quot; value=&quot;299&quot;/&gt;&lt;/object&gt;&lt;object type=&quot;3&quot; unique_id=&quot;10028&quot;&gt;&lt;property id=&quot;20148&quot; value=&quot;5&quot;/&gt;&lt;property id=&quot;20300&quot; value=&quot;Slide 26 - &amp;quot;And more helpful tips for parents&amp;quot;&quot;/&gt;&lt;property id=&quot;20307&quot; value=&quot;300&quot;/&gt;&lt;/object&gt;&lt;object type=&quot;3&quot; unique_id=&quot;10029&quot;&gt;&lt;property id=&quot;20148&quot; value=&quot;5&quot;/&gt;&lt;property id=&quot;20300&quot; value=&quot;Slide 27 - &amp;quot;Parent don’ts&amp;quot;&quot;/&gt;&lt;property id=&quot;20307&quot; value=&quot;301&quot;/&gt;&lt;/object&gt;&lt;object type=&quot;3&quot; unique_id=&quot;10030&quot;&gt;&lt;property id=&quot;20148&quot; value=&quot;5&quot;/&gt;&lt;property id=&quot;20300&quot; value=&quot;Slide 28 - &amp;quot;A family story&amp;quot;&quot;/&gt;&lt;property id=&quot;20307&quot; value=&quot;294&quot;/&gt;&lt;/object&gt;&lt;object type=&quot;3&quot; unique_id=&quot;10031&quot;&gt;&lt;property id=&quot;20148&quot; value=&quot;5&quot;/&gt;&lt;property id=&quot;20300&quot; value=&quot;Slide 29 - &amp;quot; Words of wisdom&amp;quot;&quot;/&gt;&lt;property id=&quot;20307&quot; value=&quot;295&quot;/&gt;&lt;/object&gt;&lt;object type=&quot;3&quot; unique_id=&quot;10032&quot;&gt;&lt;property id=&quot;20148&quot; value=&quot;5&quot;/&gt;&lt;property id=&quot;20300&quot; value=&quot;Slide 30 - &amp;quot;Photo montage&amp;quot;&quot;/&gt;&lt;property id=&quot;20307&quot; value=&quot;281&quot;/&gt;&lt;/object&gt;&lt;object type=&quot;3&quot; unique_id=&quot;10033&quot;&gt;&lt;property id=&quot;20148&quot; value=&quot;5&quot;/&gt;&lt;property id=&quot;20300&quot; value=&quot;Slide 31 - &amp;quot;At the end, it has been a wonderful, learning Journey!!!&amp;quot;&quot;/&gt;&lt;property id=&quot;20307&quot; value=&quot;291&quot;/&gt;&lt;/object&gt;&lt;object type=&quot;3&quot; unique_id=&quot;10067&quot;&gt;&lt;property id=&quot;20148&quot; value=&quot;5&quot;/&gt;&lt;property id=&quot;20300&quot; value=&quot;Slide 32 - &amp;quot; Thank You!&amp;quot;&quot;/&gt;&lt;property id=&quot;20307&quot; value=&quot;303&quot;/&gt;&lt;/object&gt;&lt;/object&gt;&lt;object type=&quot;8&quot; unique_id=&quot;10066&quot;&gt;&lt;/object&gt;&lt;/object&gt;&lt;/database&gt;"/>
  <p:tag name="SECTOMILLISECCONVERTED" val="1"/>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16993</TotalTime>
  <Words>967</Words>
  <Application>Microsoft Macintosh PowerPoint</Application>
  <PresentationFormat>On-screen Show (4:3)</PresentationFormat>
  <Paragraphs>188</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PGothic</vt:lpstr>
      <vt:lpstr>MS PGothic</vt:lpstr>
      <vt:lpstr>Arial</vt:lpstr>
      <vt:lpstr>Calibri</vt:lpstr>
      <vt:lpstr>Times New Roman</vt:lpstr>
      <vt:lpstr>Trebuchet MS</vt:lpstr>
      <vt:lpstr>Wingdings</vt:lpstr>
      <vt:lpstr>Berlin</vt:lpstr>
      <vt:lpstr>A Parent’s Story</vt:lpstr>
      <vt:lpstr>Purpose</vt:lpstr>
      <vt:lpstr>My family</vt:lpstr>
      <vt:lpstr>More about my family</vt:lpstr>
      <vt:lpstr>My story: The journey begins</vt:lpstr>
      <vt:lpstr>Emotions</vt:lpstr>
      <vt:lpstr>Examples of emotions/coping with grief</vt:lpstr>
      <vt:lpstr>More about the grieving process</vt:lpstr>
      <vt:lpstr>Understanding the grieving process</vt:lpstr>
      <vt:lpstr>Dealing with ups and downs: Acceptance  </vt:lpstr>
      <vt:lpstr>“Live day by day and enjoy life”              </vt:lpstr>
      <vt:lpstr>Influencing factors throughout this journey </vt:lpstr>
      <vt:lpstr>Predictable issues for families of children with special needs</vt:lpstr>
      <vt:lpstr>Coping: Moving Forward</vt:lpstr>
      <vt:lpstr>The journey continues:  Early intervention</vt:lpstr>
      <vt:lpstr>Transition to school system</vt:lpstr>
      <vt:lpstr>Is there a perfect world/ program?</vt:lpstr>
      <vt:lpstr>And the journey continues: Transition to adult life</vt:lpstr>
      <vt:lpstr>A note to professionals!!! (1 of 2)</vt:lpstr>
      <vt:lpstr> A note to professionals!!! (2 of 2)</vt:lpstr>
      <vt:lpstr>Tips for Parents and Professionals  </vt:lpstr>
      <vt:lpstr>Support strategies for service providers </vt:lpstr>
      <vt:lpstr>More support strategies for service providers</vt:lpstr>
      <vt:lpstr>Helpful tips for parents</vt:lpstr>
      <vt:lpstr>More helpful tips for parents</vt:lpstr>
      <vt:lpstr>And more helpful tips for parents</vt:lpstr>
      <vt:lpstr>Parent don’ts</vt:lpstr>
      <vt:lpstr>A family story</vt:lpstr>
      <vt:lpstr> Words of wisdom</vt:lpstr>
      <vt:lpstr>Photo montage</vt:lpstr>
      <vt:lpstr>At the end, it has been a wonderful, learning Journey!!!</vt:lpstr>
      <vt:lpstr> Thank You!</vt:lpstr>
    </vt:vector>
  </TitlesOfParts>
  <Company>National Center on Deaf-Blindness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Parent's Story</dc:title>
  <dc:creator>Myrna Medina</dc:creator>
  <cp:lastModifiedBy>Haylee Marcotte</cp:lastModifiedBy>
  <cp:revision>139</cp:revision>
  <dcterms:created xsi:type="dcterms:W3CDTF">2007-02-01T19:32:26Z</dcterms:created>
  <dcterms:modified xsi:type="dcterms:W3CDTF">2020-02-06T22:51:28Z</dcterms:modified>
  <cp:contentStatus>Completed</cp:contentStatus>
</cp:coreProperties>
</file>