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7" r:id="rId9"/>
    <p:sldId id="269" r:id="rId10"/>
    <p:sldId id="264" r:id="rId11"/>
    <p:sldId id="272" r:id="rId12"/>
    <p:sldId id="268" r:id="rId13"/>
    <p:sldId id="271" r:id="rId14"/>
    <p:sldId id="270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5"/>
  </p:normalViewPr>
  <p:slideViewPr>
    <p:cSldViewPr snapToGrid="0" snapToObjects="1">
      <p:cViewPr varScale="1">
        <p:scale>
          <a:sx n="105" d="100"/>
          <a:sy n="105" d="100"/>
        </p:scale>
        <p:origin x="184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A2F0292D-1797-49A5-8D2D-8D50C72EF3CC}" type="datetimeFigureOut">
              <a:rPr lang="en-US" smtClean="0"/>
              <a:t>2/25/20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A2F0292D-1797-49A5-8D2D-8D50C72EF3CC}" type="datetimeFigureOut">
              <a:rPr lang="en-US" smtClean="0"/>
              <a:t>2/25/20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2/25/20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2/25/20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2/25/20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2/25/20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A2F0292D-1797-49A5-8D2D-8D50C72EF3CC}" type="datetimeFigureOut">
              <a:rPr lang="en-US" smtClean="0"/>
              <a:t>2/25/20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A2F0292D-1797-49A5-8D2D-8D50C72EF3CC}" type="datetimeFigureOut">
              <a:rPr lang="en-US" smtClean="0"/>
              <a:t>2/25/20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A2F0292D-1797-49A5-8D2D-8D50C72EF3CC}" type="datetimeFigureOut">
              <a:rPr lang="en-US" smtClean="0"/>
              <a:t>2/25/20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02206" y="259412"/>
            <a:ext cx="8526744" cy="2209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Building </a:t>
            </a:r>
            <a:br>
              <a:rPr lang="en-US" dirty="0"/>
            </a:br>
            <a:r>
              <a:rPr lang="en-US" dirty="0"/>
              <a:t>Family-to-Family Communities</a:t>
            </a:r>
            <a:br>
              <a:rPr lang="en-US" dirty="0"/>
            </a:br>
            <a:r>
              <a:rPr lang="en-US" dirty="0"/>
              <a:t>(F2FC)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17725" y="2217780"/>
            <a:ext cx="8276109" cy="2328484"/>
          </a:xfrm>
        </p:spPr>
        <p:txBody>
          <a:bodyPr>
            <a:normAutofit/>
          </a:bodyPr>
          <a:lstStyle/>
          <a:p>
            <a:pPr algn="ctr"/>
            <a:endParaRPr lang="en-US" dirty="0"/>
          </a:p>
          <a:p>
            <a:pPr algn="ctr"/>
            <a:r>
              <a:rPr lang="en-US" sz="3600" dirty="0"/>
              <a:t>Pilot Project Summary</a:t>
            </a:r>
          </a:p>
          <a:p>
            <a:pPr algn="ctr"/>
            <a:r>
              <a:rPr lang="en-US" sz="3600" dirty="0"/>
              <a:t>and</a:t>
            </a:r>
          </a:p>
          <a:p>
            <a:pPr algn="ctr"/>
            <a:r>
              <a:rPr lang="en-US" sz="3600" dirty="0"/>
              <a:t>Planning for Phase 2</a:t>
            </a:r>
          </a:p>
          <a:p>
            <a:pPr algn="ctr"/>
            <a:endParaRPr lang="en-US" sz="3600" dirty="0"/>
          </a:p>
        </p:txBody>
      </p:sp>
      <p:pic>
        <p:nvPicPr>
          <p:cNvPr id="4" name="Picture 4" descr="Paper cutout of family held in the palms of two hand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6394" y="4546264"/>
            <a:ext cx="3517374" cy="2045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745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F2FC Phase 2 ~ Preliminary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Multi-state call communities, 8-10 members </a:t>
            </a:r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endParaRPr lang="en-US" sz="3000" dirty="0"/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Offer communities divided by age of child, medically-fragile/not, other similarities</a:t>
            </a:r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endParaRPr lang="en-US" sz="3000" dirty="0"/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90 minute calls, monthly, options for day/time</a:t>
            </a:r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endParaRPr lang="en-US" sz="3000" dirty="0"/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Options for phone-only calls, video-chat only, or combination</a:t>
            </a:r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508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Phase 2 ~ Preliminary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Combination of structured topic (determined by group) and open forum for support &amp; brainstorming</a:t>
            </a:r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endParaRPr lang="en-US" sz="3000" dirty="0"/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Round-table facilitation for all members to have opportunity to participate</a:t>
            </a:r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endParaRPr lang="en-US" sz="3000" dirty="0"/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Easier ways to connect outside of calls- email, Facebook, etc.  Group will decide.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712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497" y="253536"/>
            <a:ext cx="8379303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Phase 2 ~ Preliminary Plan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Initial creation of community, then closed so that members can build relationships, then period for new members to join</a:t>
            </a:r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endParaRPr lang="en-US" sz="3000" dirty="0"/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Explore options for free conference calls; partnership with state DB projects, NCDB, NFADB</a:t>
            </a:r>
          </a:p>
        </p:txBody>
      </p:sp>
    </p:spTree>
    <p:extLst>
      <p:ext uri="{BB962C8B-B14F-4D97-AF65-F5344CB8AC3E}">
        <p14:creationId xmlns:p14="http://schemas.microsoft.com/office/powerpoint/2010/main" val="1087267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F2FC Phase 2 ~ Evaluation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Facilitators complete a Call Log for each call: attendance, topics discussed, and future topics.  </a:t>
            </a:r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endParaRPr lang="en-US" sz="3000" dirty="0"/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F2FC members complete quarterly online surveys: quality, relevance, usefulness, and open comments.  </a:t>
            </a:r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endParaRPr lang="en-US" sz="3000" dirty="0"/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Representatives from each F2FC participate in a Focus group after 6-9 months of meeting.  </a:t>
            </a:r>
          </a:p>
        </p:txBody>
      </p:sp>
    </p:spTree>
    <p:extLst>
      <p:ext uri="{BB962C8B-B14F-4D97-AF65-F5344CB8AC3E}">
        <p14:creationId xmlns:p14="http://schemas.microsoft.com/office/powerpoint/2010/main" val="17993648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F2FC Phase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/>
              <a:t>How can SDBPs participate and contribute?</a:t>
            </a:r>
          </a:p>
          <a:p>
            <a:pPr lvl="0"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Share information in their state to recruit Facilitators and Families to participate.  </a:t>
            </a:r>
          </a:p>
          <a:p>
            <a:pPr lvl="0"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Allow their Family Engagement Coordinator to serve as a Facilitator.  </a:t>
            </a:r>
          </a:p>
          <a:p>
            <a:pPr lvl="0"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Let a F2FC group use their conference line or web meeting service.  </a:t>
            </a:r>
          </a:p>
          <a:p>
            <a:pPr lvl="0"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Participate on the F2FC planning and/or evaluation team.  </a:t>
            </a:r>
          </a:p>
          <a:p>
            <a:pPr lvl="0"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Other…???</a:t>
            </a:r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197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Carol Darrah </a:t>
            </a:r>
          </a:p>
          <a:p>
            <a:pPr marL="0" indent="0">
              <a:buNone/>
            </a:pPr>
            <a:r>
              <a:rPr lang="en-US" sz="3000" dirty="0"/>
              <a:t>Georgia Sensory Assistance Project</a:t>
            </a:r>
          </a:p>
          <a:p>
            <a:pPr marL="0" indent="0">
              <a:buNone/>
            </a:pPr>
            <a:r>
              <a:rPr lang="en-US" sz="3000" dirty="0" err="1"/>
              <a:t>cdarrah@uga.edu</a:t>
            </a:r>
            <a:r>
              <a:rPr lang="en-US" sz="3000" dirty="0"/>
              <a:t>  </a:t>
            </a:r>
          </a:p>
          <a:p>
            <a:pPr marL="0" indent="0">
              <a:buNone/>
            </a:pPr>
            <a:r>
              <a:rPr lang="en-US" sz="3000" dirty="0"/>
              <a:t>(706) 542-2433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r>
              <a:rPr lang="en-US" sz="3000" dirty="0"/>
              <a:t>Toni Hollingsworth</a:t>
            </a:r>
          </a:p>
          <a:p>
            <a:pPr marL="0" indent="0">
              <a:buNone/>
            </a:pPr>
            <a:r>
              <a:rPr lang="en-US" sz="3000" dirty="0"/>
              <a:t>Mississippi Hearing-Vision Project</a:t>
            </a:r>
          </a:p>
          <a:p>
            <a:pPr marL="0" indent="0">
              <a:buNone/>
            </a:pPr>
            <a:r>
              <a:rPr lang="en-US" sz="3000" dirty="0"/>
              <a:t>Toni.Hollingsworth@usm.edu</a:t>
            </a:r>
          </a:p>
          <a:p>
            <a:pPr marL="0" indent="0">
              <a:buNone/>
            </a:pPr>
            <a:r>
              <a:rPr lang="en-US" dirty="0"/>
              <a:t>(228) 249-9668</a:t>
            </a:r>
          </a:p>
        </p:txBody>
      </p:sp>
    </p:spTree>
    <p:extLst>
      <p:ext uri="{BB962C8B-B14F-4D97-AF65-F5344CB8AC3E}">
        <p14:creationId xmlns:p14="http://schemas.microsoft.com/office/powerpoint/2010/main" val="1831787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F2FC Pilot Partners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Southeast State Deaf-Blind Projects:  Alabama, Arkansas, Florida, Virgin Islands, Georgia, Kentucky, Louisiana, Mississippi, North Carolina, South Carolina, Tennessee, and Texas</a:t>
            </a:r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endParaRPr lang="en-US" sz="3000" dirty="0"/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National Center on Deaf-Blindness</a:t>
            </a:r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endParaRPr lang="en-US" sz="3000" dirty="0"/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National Family Association for Deaf-Blind</a:t>
            </a:r>
          </a:p>
        </p:txBody>
      </p:sp>
    </p:spTree>
    <p:extLst>
      <p:ext uri="{BB962C8B-B14F-4D97-AF65-F5344CB8AC3E}">
        <p14:creationId xmlns:p14="http://schemas.microsoft.com/office/powerpoint/2010/main" val="3725192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F2FC Pilot Purpose and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Build capacity of region/state projects to bring families together</a:t>
            </a:r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Families will come together to: </a:t>
            </a:r>
          </a:p>
          <a:p>
            <a:pPr lvl="1"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Get to know one another</a:t>
            </a:r>
          </a:p>
          <a:p>
            <a:pPr lvl="1"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Build trust and confidence in one another</a:t>
            </a:r>
          </a:p>
          <a:p>
            <a:pPr lvl="1"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Rely upon each other for shared emotional support, expertise, and resources</a:t>
            </a:r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endParaRPr lang="en-US" sz="3000" dirty="0"/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Be able to extend similar support to additional families</a:t>
            </a:r>
          </a:p>
        </p:txBody>
      </p:sp>
    </p:spTree>
    <p:extLst>
      <p:ext uri="{BB962C8B-B14F-4D97-AF65-F5344CB8AC3E}">
        <p14:creationId xmlns:p14="http://schemas.microsoft.com/office/powerpoint/2010/main" val="2341470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F2FC Pilot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Small communities of 5-6 family members</a:t>
            </a:r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Each F2FC:  2 facilitators, 1 moderator</a:t>
            </a:r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Meet monthly for an hour (twice first month) via conference line for 12 months</a:t>
            </a:r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Community determines the call topics- combination of information sharing (member or guest) and personal support</a:t>
            </a:r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Online space for families to connect outside of calls</a:t>
            </a:r>
          </a:p>
        </p:txBody>
      </p:sp>
    </p:spTree>
    <p:extLst>
      <p:ext uri="{BB962C8B-B14F-4D97-AF65-F5344CB8AC3E}">
        <p14:creationId xmlns:p14="http://schemas.microsoft.com/office/powerpoint/2010/main" val="2793166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F2FC Pilot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Flyer and Registration form shared</a:t>
            </a:r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NFADB organized and presented training for facilitators and moderators</a:t>
            </a:r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Registrations received from 9 families, call communities formed based upon availability (time/day)</a:t>
            </a:r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Facilitators contacted families via email to schedule initial calls</a:t>
            </a:r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NCDB created closed space on website</a:t>
            </a:r>
          </a:p>
        </p:txBody>
      </p:sp>
    </p:spTree>
    <p:extLst>
      <p:ext uri="{BB962C8B-B14F-4D97-AF65-F5344CB8AC3E}">
        <p14:creationId xmlns:p14="http://schemas.microsoft.com/office/powerpoint/2010/main" val="96866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F2FC Pilot Evaluation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Online surveys following calls (months 1-4 and final;  every month was too much)</a:t>
            </a:r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Focus Groups via phone, facilitated by NFADB volunteer (except facilitator call)</a:t>
            </a:r>
          </a:p>
          <a:p>
            <a:pPr lvl="1"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April 2015- F2FC 1 and F2FC 2 (feedback shared with facilitators and moderators)</a:t>
            </a:r>
          </a:p>
          <a:p>
            <a:pPr lvl="1"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November 2015- F2FC 1 and F2FC 2</a:t>
            </a:r>
          </a:p>
          <a:p>
            <a:pPr lvl="1"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December 2015- facilitators and moderators with F2FC project leaders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643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F2FC Pilot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Family members rated the calls highly: </a:t>
            </a:r>
          </a:p>
          <a:p>
            <a:pPr lvl="1"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quality (4.54/5), relevance (4.65/5),usefulness (4.41/5), beneficial (4.70/5)  </a:t>
            </a:r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Topics included: communication, calendar, transition, interveners, IEPs, resources, brainstorming ideas for individual situations</a:t>
            </a:r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At least 4 family members (out of 9) joined NFADB</a:t>
            </a:r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SC and NC state calls were established; GA will establish a state call; looking to expand to national or multi-state community groups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568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Comments from F2FC Parents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“it was like this little hour of sanity where you could talk with people who kind of understood where you were…” </a:t>
            </a:r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…”being able to interact with other parents that have children with deaf-blindness as well as share information and stories and just the support…”</a:t>
            </a:r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dirty="0"/>
              <a:t>“the bond is very critical because you build that trust and that relationship and you’re opening up”</a:t>
            </a:r>
          </a:p>
        </p:txBody>
      </p:sp>
    </p:spTree>
    <p:extLst>
      <p:ext uri="{BB962C8B-B14F-4D97-AF65-F5344CB8AC3E}">
        <p14:creationId xmlns:p14="http://schemas.microsoft.com/office/powerpoint/2010/main" val="3878549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F2FC Phase 2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u="sng" dirty="0"/>
              <a:t>January 2016 </a:t>
            </a:r>
            <a:r>
              <a:rPr lang="en-US" sz="3000" dirty="0"/>
              <a:t>~ shared information with group of Family Engagement Coordinators</a:t>
            </a:r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u="sng" dirty="0"/>
              <a:t>June 2016 </a:t>
            </a:r>
            <a:r>
              <a:rPr lang="en-US" sz="3000" dirty="0"/>
              <a:t>~ sharing information during NCDB webinar</a:t>
            </a:r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u="sng" dirty="0"/>
              <a:t>July 2016 </a:t>
            </a:r>
            <a:r>
              <a:rPr lang="en-US" sz="3000" dirty="0"/>
              <a:t>~ share information at NFADB symposium and FEC meeting</a:t>
            </a:r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u="sng" dirty="0"/>
              <a:t>July 2016 </a:t>
            </a:r>
            <a:r>
              <a:rPr lang="en-US" sz="3000" dirty="0"/>
              <a:t>~ share information at NCDB Summit, especially in Family Engagement</a:t>
            </a:r>
          </a:p>
          <a:p>
            <a:pPr>
              <a:buClr>
                <a:schemeClr val="accent3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3000" u="sng" dirty="0"/>
              <a:t>August 2016 </a:t>
            </a:r>
            <a:r>
              <a:rPr lang="en-US" sz="3000" dirty="0"/>
              <a:t>~ host meeting for interested partners (virtually, of course!)</a:t>
            </a:r>
          </a:p>
        </p:txBody>
      </p:sp>
    </p:spTree>
    <p:extLst>
      <p:ext uri="{BB962C8B-B14F-4D97-AF65-F5344CB8AC3E}">
        <p14:creationId xmlns:p14="http://schemas.microsoft.com/office/powerpoint/2010/main" val="20671895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472</TotalTime>
  <Words>791</Words>
  <Application>Microsoft Macintosh PowerPoint</Application>
  <PresentationFormat>On-screen Show (4:3)</PresentationFormat>
  <Paragraphs>96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Rockwell</vt:lpstr>
      <vt:lpstr>Wingdings 2</vt:lpstr>
      <vt:lpstr>Foundry</vt:lpstr>
      <vt:lpstr>Building  Family-to-Family Communities (F2FC)</vt:lpstr>
      <vt:lpstr>F2FC Pilot Partners</vt:lpstr>
      <vt:lpstr>F2FC Pilot Purpose and Goals</vt:lpstr>
      <vt:lpstr>F2FC Pilot Structure</vt:lpstr>
      <vt:lpstr>F2FC Pilot Process</vt:lpstr>
      <vt:lpstr>F2FC Pilot Evaluation</vt:lpstr>
      <vt:lpstr>F2FC Pilot Results</vt:lpstr>
      <vt:lpstr>Comments from F2FC Parents</vt:lpstr>
      <vt:lpstr>F2FC Phase 2 Timeline</vt:lpstr>
      <vt:lpstr>F2FC Phase 2 ~ Preliminary Plan</vt:lpstr>
      <vt:lpstr>Phase 2 ~ Preliminary Plan</vt:lpstr>
      <vt:lpstr>Phase 2 ~ Preliminary Plan (cont.)</vt:lpstr>
      <vt:lpstr>F2FC Phase 2 ~ Evaluation Plan</vt:lpstr>
      <vt:lpstr>F2FC Phase 2</vt:lpstr>
      <vt:lpstr>Contact Information</vt:lpstr>
    </vt:vector>
  </TitlesOfParts>
  <Company>UGA COE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 Darrah</dc:creator>
  <cp:lastModifiedBy>Haylee Marcotte</cp:lastModifiedBy>
  <cp:revision>41</cp:revision>
  <dcterms:created xsi:type="dcterms:W3CDTF">2016-01-08T21:56:31Z</dcterms:created>
  <dcterms:modified xsi:type="dcterms:W3CDTF">2020-02-26T01:07:09Z</dcterms:modified>
</cp:coreProperties>
</file>