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custDataLst>
    <p:tags r:id="rId17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43"/>
  </p:normalViewPr>
  <p:slideViewPr>
    <p:cSldViewPr snapToGrid="0">
      <p:cViewPr varScale="1">
        <p:scale>
          <a:sx n="112" d="100"/>
          <a:sy n="112" d="100"/>
        </p:scale>
        <p:origin x="23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A70B14DD-FC7C-4804-8B4D-1370841AAB32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EE7E5A8D-8520-4AA4-A590-0E9038A00F6F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152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BDBC74D2-6260-4F30-AD6D-18D002EBFE7D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00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C47B454A-D6F3-485B-8C94-DF25E33346C0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20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03A7A57A-C653-426E-9ECB-42F8E7858B60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99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9AA25BA7-584F-435E-91BB-EFF4342311B0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14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192010E3-BFDE-43D2-A146-14C6BDD41CE9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Esta es la última diapositiva del seminario en línea #3 </a:t>
            </a:r>
          </a:p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The audio ends at 56:26 with the words, “and needs and abilities are like.”</a:t>
            </a:r>
          </a:p>
        </p:txBody>
      </p:sp>
    </p:spTree>
    <p:extLst>
      <p:ext uri="{BB962C8B-B14F-4D97-AF65-F5344CB8AC3E}">
        <p14:creationId xmlns:p14="http://schemas.microsoft.com/office/powerpoint/2010/main" val="4106268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73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88BF9214-C678-4238-B069-4A32E91DDF59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Esto comienza el seminario en línea #3 titulado, "Necesidades de aprendizaje únicas de los individuos con sordoceguera".</a:t>
            </a:r>
          </a:p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Start audio at 38:08 with the words “a learner with deaf-blindness needs to”  </a:t>
            </a:r>
          </a:p>
        </p:txBody>
      </p:sp>
    </p:spTree>
    <p:extLst>
      <p:ext uri="{BB962C8B-B14F-4D97-AF65-F5344CB8AC3E}">
        <p14:creationId xmlns:p14="http://schemas.microsoft.com/office/powerpoint/2010/main" val="84104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43E1A7DF-2572-447E-A0E8-79818EB93D64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5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4642B8B2-8776-4497-BE6F-A6AFC82DFC80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Cut out audio 43:07-43:10 and just leave out the words, “and so so, ha jeez” then continue with the word “Con naturalidad.”  Therefore the whole sentence should read, “utilice las palabras "ver" y "escuchar" con naturalidad". </a:t>
            </a:r>
          </a:p>
        </p:txBody>
      </p:sp>
    </p:spTree>
    <p:extLst>
      <p:ext uri="{BB962C8B-B14F-4D97-AF65-F5344CB8AC3E}">
        <p14:creationId xmlns:p14="http://schemas.microsoft.com/office/powerpoint/2010/main" val="392816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B97C90A7-4DF7-4CD1-ACEB-FC347C5A1929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Stop audio after this slide on 45:12 after the words, “control over her environment”</a:t>
            </a:r>
          </a:p>
        </p:txBody>
      </p:sp>
    </p:spTree>
    <p:extLst>
      <p:ext uri="{BB962C8B-B14F-4D97-AF65-F5344CB8AC3E}">
        <p14:creationId xmlns:p14="http://schemas.microsoft.com/office/powerpoint/2010/main" val="352962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313D374F-ADE3-4CEB-B94A-5BAFF1316335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Restart audio at 45:30 with the words, “every learner with a deaf-blind label”</a:t>
            </a:r>
          </a:p>
        </p:txBody>
      </p:sp>
    </p:spTree>
    <p:extLst>
      <p:ext uri="{BB962C8B-B14F-4D97-AF65-F5344CB8AC3E}">
        <p14:creationId xmlns:p14="http://schemas.microsoft.com/office/powerpoint/2010/main" val="423538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27400D79-091E-4073-80CC-83C4C709DBB5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62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58050BBB-2F40-4539-9839-FBD11EA01D9F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33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9102DBB2-4C6A-487E-BA55-1BFD5C2768E7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2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kumimoji="1" lang="en-US" sz="2400">
              <a:solidFill>
                <a:srgbClr val="000000"/>
              </a:solidFill>
              <a:effectLst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2193BD8-FA62-443F-8B03-EDE2A55D82D4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60454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F8264F3B-9FE9-4568-B364-876A5FEB2ADA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48670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74F06C7-0A64-475B-9887-CE2180882EC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44737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8B5504A4-7C9E-4C32-93A0-DB71CB694AC6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41822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51C5D4DB-58E0-4A83-BAFE-AAED8C17EBB7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57245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DDED0B3-F75C-4339-B2B9-99EB9FD51007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35595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E200373-4BC6-4288-B7E7-CFC8E8EE3034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18019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C64427B-DD63-4C7D-B5CA-03545EBD3365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72966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82A8A97F-AA3A-4CF9-B308-313A632A81C9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36858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57107298-C604-4F7B-A89D-64334AD63771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59585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C53EDAE1-6E46-4153-9731-B7FC7F605AFF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79427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/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993826-FCED-4158-B6C9-3AFD11B26E18}" type="slidenum">
              <a:rPr lang="en-US" altLang="en-US">
                <a:solidFill>
                  <a:srgbClr val="000000"/>
                </a:solidFill>
                <a:effectLst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826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/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/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685800"/>
            <a:ext cx="9144000" cy="1676400"/>
          </a:xfrm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NECESIDADES DE APRENDIZAJE ÚNICAS DE LOS INDIVIDUOS CON SORDOCEGUERA</a:t>
            </a: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>
          <a:xfrm>
            <a:off x="4950296" y="3657600"/>
            <a:ext cx="5415611" cy="204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Susan M. Bashinski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para el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Proyecto de Sordoceguera de Kansas</a:t>
            </a:r>
          </a:p>
        </p:txBody>
      </p:sp>
    </p:spTree>
    <p:extLst>
      <p:ext uri="{BB962C8B-B14F-4D97-AF65-F5344CB8AC3E}">
        <p14:creationId xmlns:p14="http://schemas.microsoft.com/office/powerpoint/2010/main" val="24301505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Estudiantes con SORDOCEGUERA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905000"/>
            <a:ext cx="8413750" cy="4191000"/>
          </a:xfrm>
          <a:effectLst/>
        </p:spPr>
        <p:txBody>
          <a:bodyPr/>
          <a:lstStyle/>
          <a:p>
            <a:pPr rtl="0" eaLnBrk="1" hangingPunct="1"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</a:t>
            </a:r>
            <a:r>
              <a:rPr lang="es-MX" sz="3600" b="1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Casi siempre experimentan</a:t>
            </a:r>
            <a:r>
              <a:rPr lang="es-MX" sz="36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...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sentimientos de vulnerabilidad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más seguridad/protección cuando se encuentran sentados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les toma un periodo más prolongado para aprender a confiar en otras personas y en el mundo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desafíos para contrarrestar el aburrimiento</a:t>
            </a:r>
          </a:p>
        </p:txBody>
      </p:sp>
      <p:pic>
        <p:nvPicPr>
          <p:cNvPr id="3" name="KS1P3Slide 10">
            <a:hlinkClick r:id="" action="ppaction://media"/>
            <a:extLst>
              <a:ext uri="{FF2B5EF4-FFF2-40B4-BE49-F238E27FC236}">
                <a16:creationId xmlns:a16="http://schemas.microsoft.com/office/drawing/2014/main" id="{377F1A42-308F-4430-8FF5-0A5AB9687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06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67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197" y="260024"/>
            <a:ext cx="10883900" cy="1090613"/>
          </a:xfrm>
          <a:effectLst/>
        </p:spPr>
        <p:txBody>
          <a:bodyPr/>
          <a:lstStyle/>
          <a:p>
            <a:pPr algn="ctr" rtl="0" eaLnBrk="1" hangingPunct="1"/>
            <a:r>
              <a:rPr lang="es-MX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Estudiantes con SORDOCEGUERA (cont.)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1905000"/>
            <a:ext cx="8922470" cy="4953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3200" b="1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Y</a:t>
            </a:r>
            <a:r>
              <a:rPr lang="es-MX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…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perciben el tiempo de forma muy diferente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responden positivamente a las texturas realzadas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tienen dificultades para interpretar el movimiento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 fatigan más rápidamente que sus pares de la misma edad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demuestran una mayor sensibilidad táctil, especialmente alrededor de su rostro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ffectLst/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 b="1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3" name="KS1P3Slide 11">
            <a:hlinkClick r:id="" action="ppaction://media"/>
            <a:extLst>
              <a:ext uri="{FF2B5EF4-FFF2-40B4-BE49-F238E27FC236}">
                <a16:creationId xmlns:a16="http://schemas.microsoft.com/office/drawing/2014/main" id="{4D7E7A3D-179C-4BDF-B172-CA0547B6A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7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5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Resumen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905000"/>
            <a:ext cx="8413750" cy="4191000"/>
          </a:xfrm>
          <a:effectLst/>
        </p:spPr>
        <p:txBody>
          <a:bodyPr/>
          <a:lstStyle/>
          <a:p>
            <a:pPr rtl="0" eaLnBrk="1" hangingPunct="1"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Un niño sordo-ciego </a:t>
            </a:r>
            <a:r>
              <a:rPr lang="es-MX" sz="3600" b="1" i="0" u="sng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NO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es</a:t>
            </a:r>
            <a:r>
              <a:rPr lang="es-MX" sz="3600" b="1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</a:p>
          <a:p>
            <a:pPr lvl="1"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 "niño sordo" que no puede ver </a:t>
            </a:r>
            <a:r>
              <a:rPr lang="es-MX" sz="3200" b="0" i="1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</a:t>
            </a:r>
          </a:p>
          <a:p>
            <a:pPr lvl="1"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 "niño ciego" que no puede oír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3200" b="1">
              <a:effectLst/>
              <a:latin typeface="Trebuchet MS" panose="020B0603020202020204" pitchFamily="34" charset="0"/>
            </a:endParaRPr>
          </a:p>
          <a:p>
            <a:pPr lvl="1" algn="ctr" rtl="0" eaLnBrk="1" hangingPunct="1">
              <a:buFont typeface="Wingdings" panose="05000000000000000000" pitchFamily="2" charset="2"/>
              <a:buNone/>
            </a:pPr>
            <a:r>
              <a:rPr lang="es-MX" sz="40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¡La sordoceguera es una </a:t>
            </a:r>
          </a:p>
          <a:p>
            <a:pPr lvl="1" algn="ctr" rtl="0" eaLnBrk="1" hangingPunct="1">
              <a:buFont typeface="Wingdings" panose="05000000000000000000" pitchFamily="2" charset="2"/>
              <a:buNone/>
            </a:pPr>
            <a:r>
              <a:rPr lang="es-MX" sz="40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discapacidad única y compleja!</a:t>
            </a:r>
          </a:p>
        </p:txBody>
      </p:sp>
      <p:pic>
        <p:nvPicPr>
          <p:cNvPr id="3" name="KS1P3Slide 12">
            <a:hlinkClick r:id="" action="ppaction://media"/>
            <a:extLst>
              <a:ext uri="{FF2B5EF4-FFF2-40B4-BE49-F238E27FC236}">
                <a16:creationId xmlns:a16="http://schemas.microsoft.com/office/drawing/2014/main" id="{C48CF290-CC10-45E1-BF75-ECB6DA562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9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5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Resumen (cont.)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667000"/>
            <a:ext cx="8413750" cy="3429000"/>
          </a:xfrm>
          <a:effectLst/>
        </p:spPr>
        <p:txBody>
          <a:bodyPr/>
          <a:lstStyle/>
          <a:p>
            <a:pPr algn="ctr" rtl="0" eaLnBrk="1" hangingPunct="1">
              <a:buFont typeface="Wingdings" charset="0"/>
              <a:buNone/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¡Los estudiantes sordo-ciegos pertenecen a un grupo extraordinariamente </a:t>
            </a:r>
            <a:r>
              <a:rPr lang="es-MX" sz="48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heterogéneo!</a:t>
            </a:r>
          </a:p>
          <a:p>
            <a:pPr algn="ctr" eaLnBrk="1" hangingPunct="1">
              <a:buFont typeface="Wingdings" charset="0"/>
              <a:buNone/>
              <a:defRPr>
                <a:effectLst/>
              </a:defRPr>
            </a:pPr>
            <a:endParaRPr lang="en-US" sz="3600">
              <a:effectLst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3" name="KS1P3Slide 13">
            <a:hlinkClick r:id="" action="ppaction://media"/>
            <a:extLst>
              <a:ext uri="{FF2B5EF4-FFF2-40B4-BE49-F238E27FC236}">
                <a16:creationId xmlns:a16="http://schemas.microsoft.com/office/drawing/2014/main" id="{A78174C9-087F-400E-9DFE-9AAFD1F9B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68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03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36570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Un estudiante sordo-ciego necesita...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05000"/>
            <a:ext cx="8337550" cy="4953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entender los CONCEPTOS mediante MÁS DE UN modo sensorial/comunicativo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tener la oportunidad de aprender e interactuar en un CONTEXTO MEJORADO, para estar consciente de lo que está sucediendo a su alrededor</a:t>
            </a:r>
          </a:p>
        </p:txBody>
      </p:sp>
      <p:pic>
        <p:nvPicPr>
          <p:cNvPr id="3" name="KS1P3Slide 2">
            <a:hlinkClick r:id="" action="ppaction://media"/>
            <a:extLst>
              <a:ext uri="{FF2B5EF4-FFF2-40B4-BE49-F238E27FC236}">
                <a16:creationId xmlns:a16="http://schemas.microsoft.com/office/drawing/2014/main" id="{CA9E8F70-C9D2-4F13-A6A8-53471FF68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1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56181" y="250597"/>
            <a:ext cx="11480343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MX" sz="3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sordoceguera requiere que los colaboradores del estudiante destinen el tiempo suficiente para...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8337550" cy="51054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planear cómo un estudiante RECIBIRÁ información en cada actividad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planear lo que un estudiante HARÁ en cada actividad 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Considerar los CONTEXTOS AMBIENTALES INMEDIATOS: físicos, visuales y auditivos de cada actividad.</a:t>
            </a:r>
          </a:p>
        </p:txBody>
      </p:sp>
      <p:pic>
        <p:nvPicPr>
          <p:cNvPr id="3" name="KS1P3Slide 3">
            <a:hlinkClick r:id="" action="ppaction://media"/>
            <a:extLst>
              <a:ext uri="{FF2B5EF4-FFF2-40B4-BE49-F238E27FC236}">
                <a16:creationId xmlns:a16="http://schemas.microsoft.com/office/drawing/2014/main" id="{F8D836B3-BFC6-40AB-9656-FC6CCFA74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85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44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Cuando usted conoce a una persona con SORDOCEGUERA...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812" y="1752600"/>
            <a:ext cx="8905188" cy="51054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¡trátela como a cualquier otra persona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comuníquese con esta persona directamente, no a través de un intérprete, interventor, ni de cualquier otra persona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déjele saber quién es usted y cuando entre o salga de la habitación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utilice las palabras "ver" y "escuchar" con naturalidad  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describa las cosas que están sucediendo o que están a punto de suceder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2800" b="1" i="0" u="none" strike="noStrike" dirty="0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recuerde que los comportamientos afectan las actitudes!</a:t>
            </a:r>
          </a:p>
        </p:txBody>
      </p:sp>
      <p:pic>
        <p:nvPicPr>
          <p:cNvPr id="3" name="KS1P3Slide 4">
            <a:hlinkClick r:id="" action="ppaction://media"/>
            <a:extLst>
              <a:ext uri="{FF2B5EF4-FFF2-40B4-BE49-F238E27FC236}">
                <a16:creationId xmlns:a16="http://schemas.microsoft.com/office/drawing/2014/main" id="{C333A592-2D20-4F67-A4FB-190E1BFF7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0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Cuando se comunica con una persona con SORDOCEGUERA...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752600"/>
            <a:ext cx="8610600" cy="5105400"/>
          </a:xfrm>
          <a:effectLst/>
        </p:spPr>
        <p:txBody>
          <a:bodyPr/>
          <a:lstStyle/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manténgase en estrecha proximidad a la persona (pero sea respetuoso)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alerte a la persona cuando una interacción comunicativa está a punto de comenzar o terminar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utilice la comunicación multimodal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espere a que la persona responda </a:t>
            </a:r>
          </a:p>
          <a:p>
            <a:pPr rtl="0" eaLnBrk="1" hangingPunct="1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facilite opciones, a fin de permitirle cierto nivel de control  </a:t>
            </a:r>
          </a:p>
        </p:txBody>
      </p:sp>
      <p:pic>
        <p:nvPicPr>
          <p:cNvPr id="3" name="KS1P3Slide 5">
            <a:hlinkClick r:id="" action="ppaction://media"/>
            <a:extLst>
              <a:ext uri="{FF2B5EF4-FFF2-40B4-BE49-F238E27FC236}">
                <a16:creationId xmlns:a16="http://schemas.microsoft.com/office/drawing/2014/main" id="{1C31CF6D-2EFF-4058-8A0A-0AE104F7A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61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9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Los estudiantes con SORDOCEGUERA </a:t>
            </a:r>
            <a:r>
              <a:rPr lang="es-MX" sz="48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 frecuencia</a:t>
            </a: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demuestran: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5650" y="1752600"/>
            <a:ext cx="8642350" cy="5105400"/>
          </a:xfrm>
          <a:effectLst/>
        </p:spPr>
        <p:txBody>
          <a:bodyPr/>
          <a:lstStyle/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respuestas inconsistentes a los sonidos o a las imágenes visuales (por ejemplo:, uso de las habilidades residuales)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una percepción distorsionada del mundo, debido a la falta de información no distorsionada de los sentidos de distancia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problemas relacionados con el equilibrio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retrasos en el desarrollo motriz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sensibilidad táctil o actitud defensiva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una respuesta hiperactiva de sobresalto</a:t>
            </a:r>
          </a:p>
        </p:txBody>
      </p:sp>
      <p:pic>
        <p:nvPicPr>
          <p:cNvPr id="3" name="KS1P3Slide 6">
            <a:hlinkClick r:id="" action="ppaction://media"/>
            <a:extLst>
              <a:ext uri="{FF2B5EF4-FFF2-40B4-BE49-F238E27FC236}">
                <a16:creationId xmlns:a16="http://schemas.microsoft.com/office/drawing/2014/main" id="{079F450E-37FA-4EDC-B841-B4B245052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1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61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3771" y="307158"/>
            <a:ext cx="10883900" cy="1090613"/>
          </a:xfrm>
          <a:effectLst/>
        </p:spPr>
        <p:txBody>
          <a:bodyPr/>
          <a:lstStyle/>
          <a:p>
            <a:pPr algn="ctr" rtl="0" eaLnBrk="1" hangingPunct="1"/>
            <a:r>
              <a:rPr lang="es-MX" sz="4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Características generales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654" y="1905000"/>
            <a:ext cx="8820347" cy="47244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dificultad significativa para interactuar con las cosas en el entorno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dificultad significativa para comunicarse con otras personas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dificultad para establecer/mantener relaciones interpersonales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dificultad para generalizar la información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contemplación de la luz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estereotipia</a:t>
            </a:r>
            <a:r>
              <a:rPr lang="es-MX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(miedo, confusión, privación sensorial)</a:t>
            </a:r>
          </a:p>
        </p:txBody>
      </p:sp>
      <p:pic>
        <p:nvPicPr>
          <p:cNvPr id="3" name="KS1P3Slide 7">
            <a:hlinkClick r:id="" action="ppaction://media"/>
            <a:extLst>
              <a:ext uri="{FF2B5EF4-FFF2-40B4-BE49-F238E27FC236}">
                <a16:creationId xmlns:a16="http://schemas.microsoft.com/office/drawing/2014/main" id="{F1B9557C-5D23-4CD9-A54A-89A9B9790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53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824059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Características relevantes para el aprendizaje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4021" y="1676400"/>
            <a:ext cx="9973558" cy="5181600"/>
          </a:xfrm>
          <a:effectLst/>
        </p:spPr>
        <p:txBody>
          <a:bodyPr/>
          <a:lstStyle/>
          <a:p>
            <a:pPr rtl="0" eaLnBrk="1" hangingPunct="1">
              <a:buFont typeface="Wingdings" charset="0"/>
              <a:buNone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 </a:t>
            </a:r>
            <a:r>
              <a:rPr lang="es-MX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Es importante recordar que los estudiantes con SORDOCEGUERA con frecuencia</a:t>
            </a: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: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carecen de la capacidad de anticiparse a los acontecimientos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están privados de muchas de las motivaciones extrínsecas más básicas (por ejemplo: la curiosidad); la información sensorial está tan distorsionada que es ineficaz como fuente de motivación para explorar e interactuar con las personas y el medioambiente</a:t>
            </a:r>
          </a:p>
          <a:p>
            <a:pPr lvl="1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no se beneficiarán de permaneces solos, durante períodos prolongados con juguetes/materiales</a:t>
            </a:r>
          </a:p>
        </p:txBody>
      </p:sp>
      <p:pic>
        <p:nvPicPr>
          <p:cNvPr id="3" name="KS1P3Slide 8">
            <a:hlinkClick r:id="" action="ppaction://media"/>
            <a:extLst>
              <a:ext uri="{FF2B5EF4-FFF2-40B4-BE49-F238E27FC236}">
                <a16:creationId xmlns:a16="http://schemas.microsoft.com/office/drawing/2014/main" id="{1DF1F3E5-A7E0-4F7E-A2F7-CFE125423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26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/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Características relevantes para el aprendizaje (cont.)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254" y="1752600"/>
            <a:ext cx="11189616" cy="5105400"/>
          </a:xfrm>
          <a:effectLst/>
        </p:spPr>
        <p:txBody>
          <a:bodyPr/>
          <a:lstStyle/>
          <a:p>
            <a:pPr rtl="0" eaLnBrk="1" hangingPunct="1"/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no pueden beneficiarse del aprendizaje incidental o secundario, sino que deben ser enseñados mediante la instrucción directa</a:t>
            </a:r>
          </a:p>
          <a:p>
            <a:pPr rtl="0" eaLnBrk="1" hangingPunct="1"/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no pueden aprender de los errores de forma independiente, porque son incapaces de entender correctamente los resultados de sus acciones</a:t>
            </a:r>
          </a:p>
          <a:p>
            <a:pPr rtl="0" eaLnBrk="1" hangingPunct="1"/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no pueden beneficiarse de recibir únicamente instrucción grupal, porque no pueden aprender mediante observar y escuchar a otras personas</a:t>
            </a:r>
          </a:p>
          <a:p>
            <a:pPr rtl="0" eaLnBrk="1" hangingPunct="1"/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mejor manera de medir informalmente las habilidades cognitivas es observando la manera en que el estudiante "recuerda".</a:t>
            </a:r>
          </a:p>
        </p:txBody>
      </p:sp>
      <p:pic>
        <p:nvPicPr>
          <p:cNvPr id="3" name="KS1P3Slide 9">
            <a:hlinkClick r:id="" action="ppaction://media"/>
            <a:extLst>
              <a:ext uri="{FF2B5EF4-FFF2-40B4-BE49-F238E27FC236}">
                <a16:creationId xmlns:a16="http://schemas.microsoft.com/office/drawing/2014/main" id="{6C636020-2478-44DF-8AE8-EE35B9184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6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Arial"/>
      </a:majorFont>
      <a:minorFont>
        <a:latin typeface="Helvetic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855</Words>
  <Application>Microsoft Macintosh PowerPoint</Application>
  <PresentationFormat>Widescreen</PresentationFormat>
  <Paragraphs>99</Paragraphs>
  <Slides>14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ＭＳ Ｐゴシック</vt:lpstr>
      <vt:lpstr>Arial</vt:lpstr>
      <vt:lpstr>Calibri</vt:lpstr>
      <vt:lpstr>Helvetica</vt:lpstr>
      <vt:lpstr>Trebuchet MS</vt:lpstr>
      <vt:lpstr>Wingdings</vt:lpstr>
      <vt:lpstr>Bold Stripes</vt:lpstr>
      <vt:lpstr>NECESIDADES DE APRENDIZAJE ÚNICAS DE LOS INDIVIDUOS CON SORDOCEGUERA</vt:lpstr>
      <vt:lpstr> Un estudiante sordo-ciego necesita...</vt:lpstr>
      <vt:lpstr> La sordoceguera requiere que los colaboradores del estudiante destinen el tiempo suficiente para...</vt:lpstr>
      <vt:lpstr>Cuando usted conoce a una persona con SORDOCEGUERA...</vt:lpstr>
      <vt:lpstr> Cuando se comunica con una persona con SORDOCEGUERA...</vt:lpstr>
      <vt:lpstr> Los estudiantes con SORDOCEGUERA con frecuencia demuestran:</vt:lpstr>
      <vt:lpstr>Características generales</vt:lpstr>
      <vt:lpstr>Características relevantes para el aprendizaje</vt:lpstr>
      <vt:lpstr>Características relevantes para el aprendizaje (cont.)</vt:lpstr>
      <vt:lpstr>Estudiantes con SORDOCEGUERA</vt:lpstr>
      <vt:lpstr>Estudiantes con SORDOCEGUERA (cont.)</vt:lpstr>
      <vt:lpstr>Resumen</vt:lpstr>
      <vt:lpstr>Resumen (cont.)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UNIQUE LEARNING NEEDS OF INDIVIDUALS WHO HAVE DEAF-BLINDNESS</dc:title>
  <dc:creator>Jordyn Watanabe</dc:creator>
  <cp:lastModifiedBy>Microsoft Office User</cp:lastModifiedBy>
  <cp:revision>8</cp:revision>
  <dcterms:created xsi:type="dcterms:W3CDTF">2018-05-10T22:31:03Z</dcterms:created>
  <dcterms:modified xsi:type="dcterms:W3CDTF">2020-06-11T15:30:06Z</dcterms:modified>
</cp:coreProperties>
</file>