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handoutMasterIdLst>
    <p:handoutMasterId r:id="rId26"/>
  </p:handout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79" r:id="rId12"/>
    <p:sldId id="280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3" r:id="rId24"/>
  </p:sldIdLst>
  <p:sldSz cx="12192000" cy="6858000"/>
  <p:notesSz cx="6858000" cy="9144000"/>
  <p:custDataLst>
    <p:tags r:id="rId27"/>
  </p:custDataLst>
  <p:defaultTextStyle>
    <a:defPPr>
      <a:defRPr lang="en-US">
        <a:effectLst/>
      </a:defRPr>
    </a:defPPr>
    <a:lvl1pPr marL="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8" autoAdjust="0"/>
    <p:restoredTop sz="94643" autoAdjust="0"/>
  </p:normalViewPr>
  <p:slideViewPr>
    <p:cSldViewPr snapToGrid="0">
      <p:cViewPr varScale="1">
        <p:scale>
          <a:sx n="115" d="100"/>
          <a:sy n="115" d="100"/>
        </p:scale>
        <p:origin x="35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2904" y="8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  <a:effectLst/>
        </p:spPr>
        <p:txBody>
          <a:bodyPr vert="horz" lIns="91440" tIns="45720" rIns="91440" bIns="45720" rtlCol="0"/>
          <a:lstStyle>
            <a:lvl1pPr algn="l">
              <a:defRPr sz="1200">
                <a:effectLst/>
              </a:defRPr>
            </a:lvl1pPr>
          </a:lstStyle>
          <a:p>
            <a:endParaRPr lang="en-US">
              <a:effectLst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effectLst/>
        </p:spPr>
        <p:txBody>
          <a:bodyPr vert="horz" lIns="91440" tIns="45720" rIns="91440" bIns="45720" rtlCol="0"/>
          <a:lstStyle>
            <a:lvl1pPr algn="r">
              <a:defRPr sz="1200">
                <a:effectLst/>
              </a:defRPr>
            </a:lvl1pPr>
          </a:lstStyle>
          <a:p>
            <a:fld id="{882C78A6-2C4B-44EC-99CA-1EA344A0044E}" type="datetimeFigureOut">
              <a:rPr lang="en-US" smtClean="0">
                <a:effectLst/>
              </a:rPr>
              <a:t>6/11/20</a:t>
            </a:fld>
            <a:endParaRPr lang="en-US">
              <a:effectLst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effectLst/>
        </p:spPr>
        <p:txBody>
          <a:bodyPr vert="horz" lIns="91440" tIns="45720" rIns="91440" bIns="45720" rtlCol="0" anchor="b"/>
          <a:lstStyle>
            <a:lvl1pPr algn="l">
              <a:defRPr sz="1200">
                <a:effectLst/>
              </a:defRPr>
            </a:lvl1pPr>
          </a:lstStyle>
          <a:p>
            <a:endParaRPr lang="en-US">
              <a:effectLst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effectLst/>
        </p:spPr>
        <p:txBody>
          <a:bodyPr vert="horz" lIns="91440" tIns="45720" rIns="91440" bIns="45720" rtlCol="0" anchor="b"/>
          <a:lstStyle>
            <a:lvl1pPr algn="r">
              <a:defRPr sz="1200">
                <a:effectLst/>
              </a:defRPr>
            </a:lvl1pPr>
          </a:lstStyle>
          <a:p>
            <a:fld id="{305B1660-5E98-4EC3-895B-1E64713EB97A}" type="slidenum">
              <a:rPr lang="en-US" smtClean="0">
                <a:effectLst/>
              </a:rPr>
              <a:t>‹#›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570511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  <a:effectLst/>
        </p:spPr>
        <p:txBody>
          <a:bodyPr vert="horz" lIns="91440" tIns="45720" rIns="91440" bIns="45720" rtlCol="0"/>
          <a:lstStyle>
            <a:lvl1pPr algn="l">
              <a:defRPr sz="1200">
                <a:effectLst/>
              </a:defRPr>
            </a:lvl1pPr>
          </a:lstStyle>
          <a:p>
            <a:endParaRPr lang="en-US">
              <a:effectLst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effectLst/>
        </p:spPr>
        <p:txBody>
          <a:bodyPr vert="horz" lIns="91440" tIns="45720" rIns="91440" bIns="45720" rtlCol="0"/>
          <a:lstStyle>
            <a:lvl1pPr algn="r">
              <a:defRPr sz="1200">
                <a:effectLst/>
              </a:defRPr>
            </a:lvl1pPr>
          </a:lstStyle>
          <a:p>
            <a:fld id="{42B15BDA-8466-41A5-B00F-4B8DC8CFC498}" type="datetimeFigureOut">
              <a:rPr lang="en-US" smtClean="0">
                <a:effectLst/>
              </a:rPr>
              <a:t>6/11/20</a:t>
            </a:fld>
            <a:endParaRPr lang="en-US">
              <a:effectLst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  <a:effectLst/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effectLst/>
        </p:spPr>
        <p:txBody>
          <a:bodyPr vert="horz" lIns="91440" tIns="45720" rIns="91440" bIns="45720" rtlCol="0"/>
          <a:lstStyle/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effectLst/>
        </p:spPr>
        <p:txBody>
          <a:bodyPr vert="horz" lIns="91440" tIns="45720" rIns="91440" bIns="45720" rtlCol="0" anchor="b"/>
          <a:lstStyle>
            <a:lvl1pPr algn="l">
              <a:defRPr sz="1200">
                <a:effectLst/>
              </a:defRPr>
            </a:lvl1pPr>
          </a:lstStyle>
          <a:p>
            <a:endParaRPr lang="en-US">
              <a:effectLst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effectLst/>
        </p:spPr>
        <p:txBody>
          <a:bodyPr vert="horz" lIns="91440" tIns="45720" rIns="91440" bIns="45720" rtlCol="0" anchor="b"/>
          <a:lstStyle>
            <a:lvl1pPr algn="r">
              <a:defRPr sz="1200">
                <a:effectLst/>
              </a:defRPr>
            </a:lvl1pPr>
          </a:lstStyle>
          <a:p>
            <a:fld id="{0E3216AE-91FA-4276-ACF0-840D0B360A75}" type="slidenum">
              <a:rPr lang="en-US" smtClean="0">
                <a:effectLst/>
              </a:rPr>
              <a:t>‹#›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09037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D6E9599C-1291-480E-89F4-135A3155E1CB}" type="slidenum">
              <a:rPr lang="en-US" altLang="en-US" sz="1200">
                <a:solidFill>
                  <a:srgbClr val="000000"/>
                </a:solidFill>
                <a:effectLst/>
              </a:rPr>
              <a:t>1</a:t>
            </a:fld>
            <a:endParaRPr lang="en-US" altLang="en-US" sz="1200">
              <a:solidFill>
                <a:srgbClr val="000000"/>
              </a:solidFill>
              <a:effectLst/>
            </a:endParaRPr>
          </a:p>
        </p:txBody>
      </p:sp>
      <p:sp>
        <p:nvSpPr>
          <p:cNvPr id="51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</a:ln>
          <a:effectLst/>
        </p:spPr>
        <p:txBody>
          <a:bodyPr/>
          <a:lstStyle/>
          <a:p>
            <a:pPr eaLnBrk="1" hangingPunct="1"/>
            <a:endParaRPr lang="en-US" altLang="en-US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195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4096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effectLst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</a:ln>
          <a:effectLst/>
        </p:spPr>
        <p:txBody>
          <a:bodyPr/>
          <a:lstStyle/>
          <a:p>
            <a:endParaRPr lang="en-US" altLang="en-US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7084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effectLst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endParaRPr lang="en-US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effectLst/>
        </p:spPr>
        <p:txBody>
          <a:bodyPr/>
          <a:lstStyle/>
          <a:p>
            <a:fld id="{0E3216AE-91FA-4276-ACF0-840D0B360A75}" type="slidenum">
              <a:rPr lang="en-US" smtClean="0">
                <a:effectLst/>
              </a:rPr>
              <a:t>15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867711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AE5DB3CA-9182-4705-BB19-1D59393CF572}" type="slidenum">
              <a:rPr lang="en-US" altLang="en-US" sz="1200">
                <a:solidFill>
                  <a:srgbClr val="000000"/>
                </a:solidFill>
                <a:effectLst/>
              </a:rPr>
              <a:t>16</a:t>
            </a:fld>
            <a:endParaRPr lang="en-US" altLang="en-US" sz="1200">
              <a:solidFill>
                <a:srgbClr val="000000"/>
              </a:solidFill>
              <a:effectLst/>
            </a:endParaRPr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166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569EFC9A-5218-4E68-8FCF-32DE3965D1FA}" type="slidenum">
              <a:rPr lang="en-US" altLang="en-US" sz="1200">
                <a:solidFill>
                  <a:srgbClr val="000000"/>
                </a:solidFill>
                <a:effectLst/>
              </a:rPr>
              <a:t>17</a:t>
            </a:fld>
            <a:endParaRPr lang="en-US" altLang="en-US" sz="1200">
              <a:solidFill>
                <a:srgbClr val="000000"/>
              </a:solidFill>
              <a:effectLst/>
            </a:endParaRPr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9928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EFCD9643-9839-4C54-9F86-8CD458169829}" type="slidenum">
              <a:rPr lang="en-US" altLang="en-US" sz="1200">
                <a:solidFill>
                  <a:srgbClr val="000000"/>
                </a:solidFill>
                <a:effectLst/>
              </a:rPr>
              <a:t>20</a:t>
            </a:fld>
            <a:endParaRPr lang="en-US" altLang="en-US" sz="1200">
              <a:solidFill>
                <a:srgbClr val="000000"/>
              </a:solidFill>
              <a:effectLst/>
            </a:endParaRPr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0008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41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D3677356-0532-4716-8B27-E8DA61543F06}" type="slidenum">
              <a:rPr lang="en-US" altLang="en-US" sz="1200">
                <a:solidFill>
                  <a:srgbClr val="000000"/>
                </a:solidFill>
                <a:effectLst/>
              </a:rPr>
              <a:t>21</a:t>
            </a:fld>
            <a:endParaRPr lang="en-US" altLang="en-US" sz="1200">
              <a:solidFill>
                <a:srgbClr val="000000"/>
              </a:solidFill>
              <a:effectLst/>
            </a:endParaRPr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492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44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E02C0B36-CC68-4624-822C-C0B60848D5AC}" type="slidenum">
              <a:rPr lang="en-US" altLang="en-US" sz="1200">
                <a:solidFill>
                  <a:srgbClr val="000000"/>
                </a:solidFill>
                <a:effectLst/>
              </a:rPr>
              <a:t>22</a:t>
            </a:fld>
            <a:endParaRPr lang="en-US" altLang="en-US" sz="1200">
              <a:solidFill>
                <a:srgbClr val="000000"/>
              </a:solidFill>
              <a:effectLst/>
            </a:endParaRPr>
          </a:p>
        </p:txBody>
      </p:sp>
      <p:sp>
        <p:nvSpPr>
          <p:cNvPr id="1740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</a:ln>
          <a:effectLst/>
        </p:spPr>
        <p:txBody>
          <a:bodyPr/>
          <a:lstStyle/>
          <a:p>
            <a:pPr rtl="0" eaLnBrk="1" hangingPunct="1"/>
            <a:r>
              <a:rPr lang="es-ES" sz="1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  <a:t>¡SUSAN, UTILIZAR TRANSPARENCIAS AQU!</a:t>
            </a:r>
          </a:p>
        </p:txBody>
      </p:sp>
    </p:spTree>
    <p:extLst>
      <p:ext uri="{BB962C8B-B14F-4D97-AF65-F5344CB8AC3E}">
        <p14:creationId xmlns:p14="http://schemas.microsoft.com/office/powerpoint/2010/main" val="31565021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9pPr>
          </a:lstStyle>
          <a:p>
            <a:fld id="{78DC4DEA-5E02-4788-A10F-A17451D3D671}" type="slidenum">
              <a:rPr lang="en-US" altLang="en-US" sz="1200" b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23</a:t>
            </a:fld>
            <a:endParaRPr lang="en-US" altLang="en-US" sz="1200" b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solidFill>
            <a:srgbClr val="FFFFFF"/>
          </a:solidFill>
          <a:effectLst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</a:ln>
          <a:effectLst/>
        </p:spPr>
        <p:txBody>
          <a:bodyPr/>
          <a:lstStyle/>
          <a:p>
            <a:pPr rtl="0" eaLnBrk="1" hangingPunct="1"/>
            <a:endParaRPr lang="es-MX" sz="1800" b="0" i="0" u="none" strike="noStrike" dirty="0">
              <a:effectLst/>
              <a:highlight>
                <a:srgbClr val="000000">
                  <a:alpha val="0"/>
                </a:srgbClr>
              </a:highlight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7723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grpSp>
        <p:nvGrpSpPr>
          <p:cNvPr id="4" name="Group 2"/>
          <p:cNvGrpSpPr/>
          <p:nvPr/>
        </p:nvGrpSpPr>
        <p:grpSpPr>
          <a:xfrm>
            <a:off x="-4233" y="1"/>
            <a:ext cx="12196233" cy="6867525"/>
            <a:chOff x="-2" y="0"/>
            <a:chExt cx="5762" cy="4326"/>
          </a:xfrm>
          <a:effectLst/>
        </p:grpSpPr>
        <p:grpSp>
          <p:nvGrpSpPr>
            <p:cNvPr id="5" name="Group 3"/>
            <p:cNvGrpSpPr/>
            <p:nvPr userDrawn="1"/>
          </p:nvGrpSpPr>
          <p:grpSpPr>
            <a:xfrm>
              <a:off x="-2" y="0"/>
              <a:ext cx="5712" cy="4326"/>
              <a:chOff x="-2" y="0"/>
              <a:chExt cx="5712" cy="4326"/>
            </a:xfrm>
            <a:effectLst/>
          </p:grpSpPr>
          <p:sp>
            <p:nvSpPr>
              <p:cNvPr id="8" name="Rectangle 4"/>
              <p:cNvSpPr>
                <a:spLocks noChangeArrowheads="1"/>
              </p:cNvSpPr>
              <p:nvPr/>
            </p:nvSpPr>
            <p:spPr>
              <a:xfrm>
                <a:off x="-2" y="0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9" name="Rectangle 5"/>
              <p:cNvSpPr>
                <a:spLocks noChangeArrowheads="1"/>
              </p:cNvSpPr>
              <p:nvPr/>
            </p:nvSpPr>
            <p:spPr>
              <a:xfrm>
                <a:off x="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10" name="Rectangle 6"/>
              <p:cNvSpPr>
                <a:spLocks noChangeArrowheads="1"/>
              </p:cNvSpPr>
              <p:nvPr/>
            </p:nvSpPr>
            <p:spPr>
              <a:xfrm>
                <a:off x="1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11" name="Rectangle 7"/>
              <p:cNvSpPr>
                <a:spLocks noChangeArrowheads="1"/>
              </p:cNvSpPr>
              <p:nvPr/>
            </p:nvSpPr>
            <p:spPr>
              <a:xfrm>
                <a:off x="2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12" name="Rectangle 8"/>
              <p:cNvSpPr>
                <a:spLocks noChangeArrowheads="1"/>
              </p:cNvSpPr>
              <p:nvPr/>
            </p:nvSpPr>
            <p:spPr>
              <a:xfrm>
                <a:off x="3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13" name="Rectangle 9"/>
              <p:cNvSpPr>
                <a:spLocks noChangeArrowheads="1"/>
              </p:cNvSpPr>
              <p:nvPr/>
            </p:nvSpPr>
            <p:spPr>
              <a:xfrm>
                <a:off x="4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14" name="Rectangle 10"/>
              <p:cNvSpPr>
                <a:spLocks noChangeArrowheads="1"/>
              </p:cNvSpPr>
              <p:nvPr/>
            </p:nvSpPr>
            <p:spPr>
              <a:xfrm>
                <a:off x="5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15" name="Rectangle 11"/>
              <p:cNvSpPr>
                <a:spLocks noChangeArrowheads="1"/>
              </p:cNvSpPr>
              <p:nvPr/>
            </p:nvSpPr>
            <p:spPr>
              <a:xfrm>
                <a:off x="6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16" name="Rectangle 12"/>
              <p:cNvSpPr>
                <a:spLocks noChangeArrowheads="1"/>
              </p:cNvSpPr>
              <p:nvPr/>
            </p:nvSpPr>
            <p:spPr>
              <a:xfrm>
                <a:off x="7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17" name="Rectangle 13"/>
              <p:cNvSpPr>
                <a:spLocks noChangeArrowheads="1"/>
              </p:cNvSpPr>
              <p:nvPr/>
            </p:nvSpPr>
            <p:spPr>
              <a:xfrm>
                <a:off x="8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18" name="Rectangle 14"/>
              <p:cNvSpPr>
                <a:spLocks noChangeArrowheads="1"/>
              </p:cNvSpPr>
              <p:nvPr/>
            </p:nvSpPr>
            <p:spPr>
              <a:xfrm>
                <a:off x="95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19" name="Rectangle 15"/>
              <p:cNvSpPr>
                <a:spLocks noChangeArrowheads="1"/>
              </p:cNvSpPr>
              <p:nvPr/>
            </p:nvSpPr>
            <p:spPr>
              <a:xfrm>
                <a:off x="105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20" name="Rectangle 16"/>
              <p:cNvSpPr>
                <a:spLocks noChangeArrowheads="1"/>
              </p:cNvSpPr>
              <p:nvPr/>
            </p:nvSpPr>
            <p:spPr>
              <a:xfrm>
                <a:off x="115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21" name="Rectangle 17"/>
              <p:cNvSpPr>
                <a:spLocks noChangeArrowheads="1"/>
              </p:cNvSpPr>
              <p:nvPr/>
            </p:nvSpPr>
            <p:spPr>
              <a:xfrm>
                <a:off x="124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22" name="Rectangle 18"/>
              <p:cNvSpPr>
                <a:spLocks noChangeArrowheads="1"/>
              </p:cNvSpPr>
              <p:nvPr/>
            </p:nvSpPr>
            <p:spPr>
              <a:xfrm>
                <a:off x="134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23" name="Rectangle 19"/>
              <p:cNvSpPr>
                <a:spLocks noChangeArrowheads="1"/>
              </p:cNvSpPr>
              <p:nvPr/>
            </p:nvSpPr>
            <p:spPr>
              <a:xfrm>
                <a:off x="143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24" name="Rectangle 20"/>
              <p:cNvSpPr>
                <a:spLocks noChangeArrowheads="1"/>
              </p:cNvSpPr>
              <p:nvPr/>
            </p:nvSpPr>
            <p:spPr>
              <a:xfrm>
                <a:off x="153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25" name="Rectangle 21"/>
              <p:cNvSpPr>
                <a:spLocks noChangeArrowheads="1"/>
              </p:cNvSpPr>
              <p:nvPr/>
            </p:nvSpPr>
            <p:spPr>
              <a:xfrm>
                <a:off x="163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26" name="Rectangle 22"/>
              <p:cNvSpPr>
                <a:spLocks noChangeArrowheads="1"/>
              </p:cNvSpPr>
              <p:nvPr/>
            </p:nvSpPr>
            <p:spPr>
              <a:xfrm>
                <a:off x="172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27" name="Rectangle 23"/>
              <p:cNvSpPr>
                <a:spLocks noChangeArrowheads="1"/>
              </p:cNvSpPr>
              <p:nvPr/>
            </p:nvSpPr>
            <p:spPr>
              <a:xfrm>
                <a:off x="182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28" name="Rectangle 24"/>
              <p:cNvSpPr>
                <a:spLocks noChangeArrowheads="1"/>
              </p:cNvSpPr>
              <p:nvPr/>
            </p:nvSpPr>
            <p:spPr>
              <a:xfrm>
                <a:off x="191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29" name="Rectangle 25"/>
              <p:cNvSpPr>
                <a:spLocks noChangeArrowheads="1"/>
              </p:cNvSpPr>
              <p:nvPr/>
            </p:nvSpPr>
            <p:spPr>
              <a:xfrm>
                <a:off x="201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30" name="Rectangle 26"/>
              <p:cNvSpPr>
                <a:spLocks noChangeArrowheads="1"/>
              </p:cNvSpPr>
              <p:nvPr/>
            </p:nvSpPr>
            <p:spPr>
              <a:xfrm>
                <a:off x="211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31" name="Rectangle 27"/>
              <p:cNvSpPr>
                <a:spLocks noChangeArrowheads="1"/>
              </p:cNvSpPr>
              <p:nvPr/>
            </p:nvSpPr>
            <p:spPr>
              <a:xfrm>
                <a:off x="220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32" name="Rectangle 28"/>
              <p:cNvSpPr>
                <a:spLocks noChangeArrowheads="1"/>
              </p:cNvSpPr>
              <p:nvPr/>
            </p:nvSpPr>
            <p:spPr>
              <a:xfrm>
                <a:off x="230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33" name="Rectangle 29"/>
              <p:cNvSpPr>
                <a:spLocks noChangeArrowheads="1"/>
              </p:cNvSpPr>
              <p:nvPr/>
            </p:nvSpPr>
            <p:spPr>
              <a:xfrm>
                <a:off x="239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34" name="Rectangle 30"/>
              <p:cNvSpPr>
                <a:spLocks noChangeArrowheads="1"/>
              </p:cNvSpPr>
              <p:nvPr/>
            </p:nvSpPr>
            <p:spPr>
              <a:xfrm>
                <a:off x="24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35" name="Rectangle 31"/>
              <p:cNvSpPr>
                <a:spLocks noChangeArrowheads="1"/>
              </p:cNvSpPr>
              <p:nvPr/>
            </p:nvSpPr>
            <p:spPr>
              <a:xfrm>
                <a:off x="25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36" name="Rectangle 32"/>
              <p:cNvSpPr>
                <a:spLocks noChangeArrowheads="1"/>
              </p:cNvSpPr>
              <p:nvPr/>
            </p:nvSpPr>
            <p:spPr>
              <a:xfrm>
                <a:off x="26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37" name="Rectangle 33"/>
              <p:cNvSpPr>
                <a:spLocks noChangeArrowheads="1"/>
              </p:cNvSpPr>
              <p:nvPr/>
            </p:nvSpPr>
            <p:spPr>
              <a:xfrm>
                <a:off x="27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38" name="Rectangle 34"/>
              <p:cNvSpPr>
                <a:spLocks noChangeArrowheads="1"/>
              </p:cNvSpPr>
              <p:nvPr/>
            </p:nvSpPr>
            <p:spPr>
              <a:xfrm>
                <a:off x="28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39" name="Rectangle 35"/>
              <p:cNvSpPr>
                <a:spLocks noChangeArrowheads="1"/>
              </p:cNvSpPr>
              <p:nvPr/>
            </p:nvSpPr>
            <p:spPr>
              <a:xfrm>
                <a:off x="29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40" name="Rectangle 36"/>
              <p:cNvSpPr>
                <a:spLocks noChangeArrowheads="1"/>
              </p:cNvSpPr>
              <p:nvPr/>
            </p:nvSpPr>
            <p:spPr>
              <a:xfrm>
                <a:off x="30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41" name="Rectangle 37"/>
              <p:cNvSpPr>
                <a:spLocks noChangeArrowheads="1"/>
              </p:cNvSpPr>
              <p:nvPr/>
            </p:nvSpPr>
            <p:spPr>
              <a:xfrm>
                <a:off x="31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42" name="Rectangle 38"/>
              <p:cNvSpPr>
                <a:spLocks noChangeArrowheads="1"/>
              </p:cNvSpPr>
              <p:nvPr/>
            </p:nvSpPr>
            <p:spPr>
              <a:xfrm>
                <a:off x="32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43" name="Rectangle 39"/>
              <p:cNvSpPr>
                <a:spLocks noChangeArrowheads="1"/>
              </p:cNvSpPr>
              <p:nvPr/>
            </p:nvSpPr>
            <p:spPr>
              <a:xfrm>
                <a:off x="335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44" name="Rectangle 40"/>
              <p:cNvSpPr>
                <a:spLocks noChangeArrowheads="1"/>
              </p:cNvSpPr>
              <p:nvPr/>
            </p:nvSpPr>
            <p:spPr>
              <a:xfrm>
                <a:off x="345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45" name="Rectangle 41"/>
              <p:cNvSpPr>
                <a:spLocks noChangeArrowheads="1"/>
              </p:cNvSpPr>
              <p:nvPr/>
            </p:nvSpPr>
            <p:spPr>
              <a:xfrm>
                <a:off x="355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46" name="Rectangle 42"/>
              <p:cNvSpPr>
                <a:spLocks noChangeArrowheads="1"/>
              </p:cNvSpPr>
              <p:nvPr/>
            </p:nvSpPr>
            <p:spPr>
              <a:xfrm>
                <a:off x="364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47" name="Rectangle 43"/>
              <p:cNvSpPr>
                <a:spLocks noChangeArrowheads="1"/>
              </p:cNvSpPr>
              <p:nvPr/>
            </p:nvSpPr>
            <p:spPr>
              <a:xfrm>
                <a:off x="374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48" name="Rectangle 44"/>
              <p:cNvSpPr>
                <a:spLocks noChangeArrowheads="1"/>
              </p:cNvSpPr>
              <p:nvPr/>
            </p:nvSpPr>
            <p:spPr>
              <a:xfrm>
                <a:off x="383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49" name="Rectangle 45"/>
              <p:cNvSpPr>
                <a:spLocks noChangeArrowheads="1"/>
              </p:cNvSpPr>
              <p:nvPr/>
            </p:nvSpPr>
            <p:spPr>
              <a:xfrm>
                <a:off x="393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50" name="Rectangle 46"/>
              <p:cNvSpPr>
                <a:spLocks noChangeArrowheads="1"/>
              </p:cNvSpPr>
              <p:nvPr/>
            </p:nvSpPr>
            <p:spPr>
              <a:xfrm>
                <a:off x="403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51" name="Rectangle 47"/>
              <p:cNvSpPr>
                <a:spLocks noChangeArrowheads="1"/>
              </p:cNvSpPr>
              <p:nvPr/>
            </p:nvSpPr>
            <p:spPr>
              <a:xfrm>
                <a:off x="412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52" name="Rectangle 48"/>
              <p:cNvSpPr>
                <a:spLocks noChangeArrowheads="1"/>
              </p:cNvSpPr>
              <p:nvPr/>
            </p:nvSpPr>
            <p:spPr>
              <a:xfrm>
                <a:off x="422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53" name="Rectangle 49"/>
              <p:cNvSpPr>
                <a:spLocks noChangeArrowheads="1"/>
              </p:cNvSpPr>
              <p:nvPr/>
            </p:nvSpPr>
            <p:spPr>
              <a:xfrm>
                <a:off x="431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54" name="Rectangle 50"/>
              <p:cNvSpPr>
                <a:spLocks noChangeArrowheads="1"/>
              </p:cNvSpPr>
              <p:nvPr/>
            </p:nvSpPr>
            <p:spPr>
              <a:xfrm>
                <a:off x="441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55" name="Rectangle 51"/>
              <p:cNvSpPr>
                <a:spLocks noChangeArrowheads="1"/>
              </p:cNvSpPr>
              <p:nvPr/>
            </p:nvSpPr>
            <p:spPr>
              <a:xfrm>
                <a:off x="451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56" name="Rectangle 52"/>
              <p:cNvSpPr>
                <a:spLocks noChangeArrowheads="1"/>
              </p:cNvSpPr>
              <p:nvPr/>
            </p:nvSpPr>
            <p:spPr>
              <a:xfrm>
                <a:off x="460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57" name="Rectangle 53"/>
              <p:cNvSpPr>
                <a:spLocks noChangeArrowheads="1"/>
              </p:cNvSpPr>
              <p:nvPr/>
            </p:nvSpPr>
            <p:spPr>
              <a:xfrm>
                <a:off x="470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58" name="Rectangle 54"/>
              <p:cNvSpPr>
                <a:spLocks noChangeArrowheads="1"/>
              </p:cNvSpPr>
              <p:nvPr/>
            </p:nvSpPr>
            <p:spPr>
              <a:xfrm>
                <a:off x="479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59" name="Rectangle 55"/>
              <p:cNvSpPr>
                <a:spLocks noChangeArrowheads="1"/>
              </p:cNvSpPr>
              <p:nvPr/>
            </p:nvSpPr>
            <p:spPr>
              <a:xfrm>
                <a:off x="48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60" name="Rectangle 56"/>
              <p:cNvSpPr>
                <a:spLocks noChangeArrowheads="1"/>
              </p:cNvSpPr>
              <p:nvPr/>
            </p:nvSpPr>
            <p:spPr>
              <a:xfrm>
                <a:off x="49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61" name="Rectangle 57"/>
              <p:cNvSpPr>
                <a:spLocks noChangeArrowheads="1"/>
              </p:cNvSpPr>
              <p:nvPr/>
            </p:nvSpPr>
            <p:spPr>
              <a:xfrm>
                <a:off x="50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62" name="Rectangle 58"/>
              <p:cNvSpPr>
                <a:spLocks noChangeArrowheads="1"/>
              </p:cNvSpPr>
              <p:nvPr/>
            </p:nvSpPr>
            <p:spPr>
              <a:xfrm>
                <a:off x="51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63" name="Rectangle 59"/>
              <p:cNvSpPr>
                <a:spLocks noChangeArrowheads="1"/>
              </p:cNvSpPr>
              <p:nvPr/>
            </p:nvSpPr>
            <p:spPr>
              <a:xfrm>
                <a:off x="52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64" name="Rectangle 60"/>
              <p:cNvSpPr>
                <a:spLocks noChangeArrowheads="1"/>
              </p:cNvSpPr>
              <p:nvPr/>
            </p:nvSpPr>
            <p:spPr>
              <a:xfrm>
                <a:off x="53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65" name="Rectangle 61"/>
              <p:cNvSpPr>
                <a:spLocks noChangeArrowheads="1"/>
              </p:cNvSpPr>
              <p:nvPr/>
            </p:nvSpPr>
            <p:spPr>
              <a:xfrm>
                <a:off x="54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66" name="Rectangle 62"/>
              <p:cNvSpPr>
                <a:spLocks noChangeArrowheads="1"/>
              </p:cNvSpPr>
              <p:nvPr/>
            </p:nvSpPr>
            <p:spPr>
              <a:xfrm>
                <a:off x="55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67" name="Rectangle 63"/>
              <p:cNvSpPr>
                <a:spLocks noChangeArrowheads="1"/>
              </p:cNvSpPr>
              <p:nvPr/>
            </p:nvSpPr>
            <p:spPr>
              <a:xfrm>
                <a:off x="56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</p:grpSp>
        <p:sp>
          <p:nvSpPr>
            <p:cNvPr id="6" name="Rectangle 64"/>
            <p:cNvSpPr>
              <a:spLocks noChangeArrowheads="1"/>
            </p:cNvSpPr>
            <p:nvPr/>
          </p:nvSpPr>
          <p:spPr>
            <a:xfrm>
              <a:off x="429" y="0"/>
              <a:ext cx="5331" cy="432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7" name="Rectangle 65"/>
            <p:cNvSpPr>
              <a:spLocks noChangeArrowheads="1"/>
            </p:cNvSpPr>
            <p:nvPr/>
          </p:nvSpPr>
          <p:spPr>
            <a:xfrm>
              <a:off x="0" y="0"/>
              <a:ext cx="5760" cy="321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</p:grpSp>
      <p:sp>
        <p:nvSpPr>
          <p:cNvPr id="68" name="Rectangle 66"/>
          <p:cNvSpPr>
            <a:spLocks noChangeArrowheads="1"/>
          </p:cNvSpPr>
          <p:nvPr/>
        </p:nvSpPr>
        <p:spPr>
          <a:xfrm>
            <a:off x="4673601" y="2590800"/>
            <a:ext cx="6523567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p14="http://schemas.microsoft.com/office/powerpoint/2010/main" xmlns:p15="http://schemas.microsoft.com/office/powerpoint/2012/main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p14="http://schemas.microsoft.com/office/powerpoint/2010/main" xmlns:p15="http://schemas.microsoft.com/office/powerpoint/2012/main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>
                <a:effectLst/>
              </a:defRPr>
            </a:pPr>
            <a:endParaRPr kumimoji="1" lang="en-US" sz="2400">
              <a:solidFill>
                <a:srgbClr val="000000"/>
              </a:solidFill>
              <a:effectLst/>
              <a:cs typeface="ＭＳ Ｐゴシック" charset="0"/>
            </a:endParaRPr>
          </a:p>
        </p:txBody>
      </p:sp>
      <p:sp>
        <p:nvSpPr>
          <p:cNvPr id="7235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1039285" y="1447800"/>
            <a:ext cx="10238316" cy="1081088"/>
          </a:xfrm>
          <a:effectLst/>
        </p:spPr>
        <p:txBody>
          <a:bodyPr/>
          <a:lstStyle>
            <a:lvl1pPr algn="r">
              <a:defRPr>
                <a:effectLst/>
                <a:latin typeface="Trebuchet MS" panose="020B0603020202020204" pitchFamily="34" charset="0"/>
              </a:defRPr>
            </a:lvl1pPr>
          </a:lstStyle>
          <a:p>
            <a:pPr lvl="0"/>
            <a:r>
              <a:rPr lang="en-US" noProof="0">
                <a:effectLst/>
              </a:rPr>
              <a:t>Click to edit Master title style</a:t>
            </a:r>
          </a:p>
        </p:txBody>
      </p:sp>
      <p:sp>
        <p:nvSpPr>
          <p:cNvPr id="7236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5361517" y="2860676"/>
            <a:ext cx="5916083" cy="3114675"/>
          </a:xfrm>
          <a:effectLst/>
        </p:spPr>
        <p:txBody>
          <a:bodyPr/>
          <a:lstStyle>
            <a:lvl1pPr marL="0" indent="0">
              <a:buFont typeface="Wingdings" charset="0"/>
              <a:buNone/>
              <a:defRPr>
                <a:effectLst/>
                <a:latin typeface="Trebuchet MS" panose="020B0603020202020204" pitchFamily="34" charset="0"/>
              </a:defRPr>
            </a:lvl1pPr>
          </a:lstStyle>
          <a:p>
            <a:pPr lvl="0"/>
            <a:r>
              <a:rPr lang="en-US" noProof="0">
                <a:effectLst/>
              </a:rPr>
              <a:t>Click to edit Master subtitle style</a:t>
            </a: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dt" sz="quarter" idx="10"/>
          </p:nvPr>
        </p:nvSpPr>
        <p:spPr>
          <a:xfrm>
            <a:off x="914400" y="6248400"/>
            <a:ext cx="2540000" cy="457200"/>
          </a:xfrm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p14="http://schemas.microsoft.com/office/powerpoint/2010/main" xmlns:p15="http://schemas.microsoft.com/office/powerpoint/2012/main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p14="http://schemas.microsoft.com/office/powerpoint/2010/main" xmlns:p15="http://schemas.microsoft.com/office/powerpoint/2012/main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p14="http://schemas.microsoft.com/office/powerpoint/2010/main" xmlns:p15="http://schemas.microsoft.com/office/powerpoint/2012/main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p14="http://schemas.microsoft.com/office/powerpoint/2010/main" xmlns:p15="http://schemas.microsoft.com/office/powerpoint/2012/main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p14="http://schemas.microsoft.com/office/powerpoint/2010/main" xmlns:p15="http://schemas.microsoft.com/office/powerpoint/2012/main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p14="http://schemas.microsoft.com/office/powerpoint/2010/main" xmlns:p15="http://schemas.microsoft.com/office/powerpoint/2012/main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71" name="Rectangle 7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p14="http://schemas.microsoft.com/office/powerpoint/2010/main" xmlns:p15="http://schemas.microsoft.com/office/powerpoint/2012/main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p14="http://schemas.microsoft.com/office/powerpoint/2010/main" xmlns:p15="http://schemas.microsoft.com/office/powerpoint/2012/main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p14="http://schemas.microsoft.com/office/powerpoint/2010/main" xmlns:p15="http://schemas.microsoft.com/office/powerpoint/2012/main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effectLst/>
              </a:defRPr>
            </a:lvl1pPr>
          </a:lstStyle>
          <a:p>
            <a:fld id="{9B4E3495-70B2-4D86-B5BD-93205E005D64}" type="slidenum">
              <a:rPr lang="en-US" altLang="en-US">
                <a:solidFill>
                  <a:srgbClr val="000000"/>
                </a:solidFill>
                <a:effectLst/>
              </a:rPr>
              <a:t>‹#›</a:t>
            </a:fld>
            <a:endParaRPr lang="en-US" altLang="en-US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6492937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effectLst/>
        </p:spPr>
        <p:txBody>
          <a:bodyPr vert="eaVert"/>
          <a:lstStyle/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DEB0CE2E-652E-4455-90DA-A7D9B32016C3}" type="slidenum">
              <a:rPr lang="en-US" altLang="en-US">
                <a:solidFill>
                  <a:srgbClr val="000000"/>
                </a:solidFill>
                <a:effectLst/>
              </a:rPr>
              <a:t>‹#›</a:t>
            </a:fld>
            <a:endParaRPr lang="en-US" altLang="en-US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1465345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26034" y="533400"/>
            <a:ext cx="2719917" cy="5562600"/>
          </a:xfrm>
          <a:effectLst/>
        </p:spPr>
        <p:txBody>
          <a:bodyPr vert="eaVert"/>
          <a:lstStyle/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62051" y="533400"/>
            <a:ext cx="7960783" cy="5562600"/>
          </a:xfrm>
          <a:effectLst/>
        </p:spPr>
        <p:txBody>
          <a:bodyPr vert="eaVert"/>
          <a:lstStyle/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1C730046-E5D6-43A0-B3F9-08F20BDB38E0}" type="slidenum">
              <a:rPr lang="en-US" altLang="en-US">
                <a:solidFill>
                  <a:srgbClr val="000000"/>
                </a:solidFill>
                <a:effectLst/>
              </a:rPr>
              <a:t>‹#›</a:t>
            </a:fld>
            <a:endParaRPr lang="en-US" altLang="en-US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9038868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2051" y="533401"/>
            <a:ext cx="10883900" cy="1090613"/>
          </a:xfrm>
          <a:effectLst/>
        </p:spPr>
        <p:txBody>
          <a:bodyPr/>
          <a:lstStyle/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217085" y="1905000"/>
            <a:ext cx="10814049" cy="4191000"/>
          </a:xfrm>
          <a:effectLst/>
        </p:spPr>
        <p:txBody>
          <a:bodyPr/>
          <a:lstStyle/>
          <a:p>
            <a:pPr lvl="0"/>
            <a:endParaRPr lang="en-US" noProof="0">
              <a:effectLst/>
            </a:endParaRP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C9BCA920-8DAF-4EBC-8525-DFDB4CFBD8CC}" type="slidenum">
              <a:rPr lang="en-US" altLang="en-US">
                <a:solidFill>
                  <a:srgbClr val="000000"/>
                </a:solidFill>
                <a:effectLst/>
              </a:rPr>
              <a:t>‹#›</a:t>
            </a:fld>
            <a:endParaRPr lang="en-US" altLang="en-US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3991021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effectLst/>
        </p:spPr>
        <p:txBody>
          <a:bodyPr/>
          <a:lstStyle>
            <a:lvl1pPr>
              <a:defRPr>
                <a:effectLst/>
                <a:latin typeface="Trebuchet MS" panose="020B0603020202020204" pitchFamily="34" charset="0"/>
              </a:defRPr>
            </a:lvl1pPr>
          </a:lstStyle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effectLst/>
        </p:spPr>
        <p:txBody>
          <a:bodyPr/>
          <a:lstStyle>
            <a:lvl1pPr>
              <a:defRPr>
                <a:effectLst/>
                <a:latin typeface="Trebuchet MS" panose="020B0603020202020204" pitchFamily="34" charset="0"/>
              </a:defRPr>
            </a:lvl1pPr>
            <a:lvl2pPr>
              <a:defRPr>
                <a:effectLst/>
                <a:latin typeface="Trebuchet MS" panose="020B0603020202020204" pitchFamily="34" charset="0"/>
              </a:defRPr>
            </a:lvl2pPr>
            <a:lvl3pPr>
              <a:defRPr>
                <a:effectLst/>
                <a:latin typeface="Trebuchet MS" panose="020B0603020202020204" pitchFamily="34" charset="0"/>
              </a:defRPr>
            </a:lvl3pPr>
            <a:lvl4pPr>
              <a:defRPr>
                <a:effectLst/>
                <a:latin typeface="Trebuchet MS" panose="020B0603020202020204" pitchFamily="34" charset="0"/>
              </a:defRPr>
            </a:lvl4pPr>
            <a:lvl5pPr>
              <a:defRPr>
                <a:effectLst/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EE06402D-B521-409C-AC1C-71A36AD47DEF}" type="slidenum">
              <a:rPr lang="en-US" altLang="en-US">
                <a:solidFill>
                  <a:srgbClr val="000000"/>
                </a:solidFill>
                <a:effectLst/>
              </a:rPr>
              <a:t>‹#›</a:t>
            </a:fld>
            <a:endParaRPr lang="en-US" altLang="en-US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9659225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effectLst/>
        </p:spPr>
        <p:txBody>
          <a:bodyPr anchor="t"/>
          <a:lstStyle>
            <a:lvl1pPr algn="l">
              <a:defRPr sz="4000" b="1" cap="all">
                <a:effectLst/>
              </a:defRPr>
            </a:lvl1pPr>
          </a:lstStyle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effectLst/>
        </p:spPr>
        <p:txBody>
          <a:bodyPr anchor="b"/>
          <a:lstStyle>
            <a:lvl1pPr marL="0" indent="0">
              <a:buNone/>
              <a:defRPr sz="2000">
                <a:effectLst/>
              </a:defRPr>
            </a:lvl1pPr>
            <a:lvl2pPr marL="457200" indent="0">
              <a:buNone/>
              <a:defRPr sz="1800">
                <a:effectLst/>
              </a:defRPr>
            </a:lvl2pPr>
            <a:lvl3pPr marL="914400" indent="0">
              <a:buNone/>
              <a:defRPr sz="1600">
                <a:effectLst/>
              </a:defRPr>
            </a:lvl3pPr>
            <a:lvl4pPr marL="1371600" indent="0">
              <a:buNone/>
              <a:defRPr sz="1400">
                <a:effectLst/>
              </a:defRPr>
            </a:lvl4pPr>
            <a:lvl5pPr marL="1828800" indent="0">
              <a:buNone/>
              <a:defRPr sz="1400">
                <a:effectLst/>
              </a:defRPr>
            </a:lvl5pPr>
            <a:lvl6pPr marL="2286000" indent="0">
              <a:buNone/>
              <a:defRPr sz="1400">
                <a:effectLst/>
              </a:defRPr>
            </a:lvl6pPr>
            <a:lvl7pPr marL="2743200" indent="0">
              <a:buNone/>
              <a:defRPr sz="1400">
                <a:effectLst/>
              </a:defRPr>
            </a:lvl7pPr>
            <a:lvl8pPr marL="3200400" indent="0">
              <a:buNone/>
              <a:defRPr sz="1400">
                <a:effectLst/>
              </a:defRPr>
            </a:lvl8pPr>
            <a:lvl9pPr marL="3657600" indent="0">
              <a:buNone/>
              <a:defRPr sz="1400">
                <a:effectLst/>
              </a:defRPr>
            </a:lvl9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7DD378A9-5B7D-40EC-9C10-C98057FAE2DD}" type="slidenum">
              <a:rPr lang="en-US" altLang="en-US">
                <a:solidFill>
                  <a:srgbClr val="000000"/>
                </a:solidFill>
                <a:effectLst/>
              </a:rPr>
              <a:t>‹#›</a:t>
            </a:fld>
            <a:endParaRPr lang="en-US" altLang="en-US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3894025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7084" y="1905000"/>
            <a:ext cx="5304367" cy="4191000"/>
          </a:xfrm>
          <a:effectLst/>
        </p:spPr>
        <p:txBody>
          <a:bodyPr/>
          <a:lstStyle>
            <a:lvl1pPr>
              <a:defRPr sz="2800">
                <a:effectLst/>
              </a:defRPr>
            </a:lvl1pPr>
            <a:lvl2pPr>
              <a:defRPr sz="2400">
                <a:effectLst/>
              </a:defRPr>
            </a:lvl2pPr>
            <a:lvl3pPr>
              <a:defRPr sz="2000">
                <a:effectLst/>
              </a:defRPr>
            </a:lvl3pPr>
            <a:lvl4pPr>
              <a:defRPr sz="1800">
                <a:effectLst/>
              </a:defRPr>
            </a:lvl4pPr>
            <a:lvl5pPr>
              <a:defRPr sz="1800">
                <a:effectLst/>
              </a:defRPr>
            </a:lvl5pPr>
            <a:lvl6pPr>
              <a:defRPr sz="1800">
                <a:effectLst/>
              </a:defRPr>
            </a:lvl6pPr>
            <a:lvl7pPr>
              <a:defRPr sz="1800">
                <a:effectLst/>
              </a:defRPr>
            </a:lvl7pPr>
            <a:lvl8pPr>
              <a:defRPr sz="1800">
                <a:effectLst/>
              </a:defRPr>
            </a:lvl8pPr>
            <a:lvl9pPr>
              <a:defRPr sz="1800">
                <a:effectLst/>
              </a:defRPr>
            </a:lvl9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24651" y="1905000"/>
            <a:ext cx="5306483" cy="4191000"/>
          </a:xfrm>
          <a:effectLst/>
        </p:spPr>
        <p:txBody>
          <a:bodyPr/>
          <a:lstStyle>
            <a:lvl1pPr>
              <a:defRPr sz="2800">
                <a:effectLst/>
              </a:defRPr>
            </a:lvl1pPr>
            <a:lvl2pPr>
              <a:defRPr sz="2400">
                <a:effectLst/>
              </a:defRPr>
            </a:lvl2pPr>
            <a:lvl3pPr>
              <a:defRPr sz="2000">
                <a:effectLst/>
              </a:defRPr>
            </a:lvl3pPr>
            <a:lvl4pPr>
              <a:defRPr sz="1800">
                <a:effectLst/>
              </a:defRPr>
            </a:lvl4pPr>
            <a:lvl5pPr>
              <a:defRPr sz="1800">
                <a:effectLst/>
              </a:defRPr>
            </a:lvl5pPr>
            <a:lvl6pPr>
              <a:defRPr sz="1800">
                <a:effectLst/>
              </a:defRPr>
            </a:lvl6pPr>
            <a:lvl7pPr>
              <a:defRPr sz="1800">
                <a:effectLst/>
              </a:defRPr>
            </a:lvl7pPr>
            <a:lvl8pPr>
              <a:defRPr sz="1800">
                <a:effectLst/>
              </a:defRPr>
            </a:lvl8pPr>
            <a:lvl9pPr>
              <a:defRPr sz="1800">
                <a:effectLst/>
              </a:defRPr>
            </a:lvl9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16BADF8E-7F5A-4F46-9802-4AF95E7CA371}" type="slidenum">
              <a:rPr lang="en-US" altLang="en-US">
                <a:solidFill>
                  <a:srgbClr val="000000"/>
                </a:solidFill>
                <a:effectLst/>
              </a:rPr>
              <a:t>‹#›</a:t>
            </a:fld>
            <a:endParaRPr lang="en-US" altLang="en-US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3172426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effectLst/>
        </p:spPr>
        <p:txBody>
          <a:bodyPr anchor="b"/>
          <a:lstStyle>
            <a:lvl1pPr marL="0" indent="0">
              <a:buNone/>
              <a:defRPr sz="2400" b="1">
                <a:effectLst/>
              </a:defRPr>
            </a:lvl1pPr>
            <a:lvl2pPr marL="457200" indent="0">
              <a:buNone/>
              <a:defRPr sz="2000" b="1">
                <a:effectLst/>
              </a:defRPr>
            </a:lvl2pPr>
            <a:lvl3pPr marL="914400" indent="0">
              <a:buNone/>
              <a:defRPr sz="1800" b="1">
                <a:effectLst/>
              </a:defRPr>
            </a:lvl3pPr>
            <a:lvl4pPr marL="1371600" indent="0">
              <a:buNone/>
              <a:defRPr sz="1600" b="1">
                <a:effectLst/>
              </a:defRPr>
            </a:lvl4pPr>
            <a:lvl5pPr marL="1828800" indent="0">
              <a:buNone/>
              <a:defRPr sz="1600" b="1">
                <a:effectLst/>
              </a:defRPr>
            </a:lvl5pPr>
            <a:lvl6pPr marL="2286000" indent="0">
              <a:buNone/>
              <a:defRPr sz="1600" b="1">
                <a:effectLst/>
              </a:defRPr>
            </a:lvl6pPr>
            <a:lvl7pPr marL="2743200" indent="0">
              <a:buNone/>
              <a:defRPr sz="1600" b="1">
                <a:effectLst/>
              </a:defRPr>
            </a:lvl7pPr>
            <a:lvl8pPr marL="3200400" indent="0">
              <a:buNone/>
              <a:defRPr sz="1600" b="1">
                <a:effectLst/>
              </a:defRPr>
            </a:lvl8pPr>
            <a:lvl9pPr marL="3657600" indent="0">
              <a:buNone/>
              <a:defRPr sz="1600" b="1">
                <a:effectLst/>
              </a:defRPr>
            </a:lvl9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effectLst/>
        </p:spPr>
        <p:txBody>
          <a:bodyPr/>
          <a:lstStyle>
            <a:lvl1pPr>
              <a:defRPr sz="2400">
                <a:effectLst/>
              </a:defRPr>
            </a:lvl1pPr>
            <a:lvl2pPr>
              <a:defRPr sz="2000">
                <a:effectLst/>
              </a:defRPr>
            </a:lvl2pPr>
            <a:lvl3pPr>
              <a:defRPr sz="1800">
                <a:effectLst/>
              </a:defRPr>
            </a:lvl3pPr>
            <a:lvl4pPr>
              <a:defRPr sz="1600">
                <a:effectLst/>
              </a:defRPr>
            </a:lvl4pPr>
            <a:lvl5pPr>
              <a:defRPr sz="1600">
                <a:effectLst/>
              </a:defRPr>
            </a:lvl5pPr>
            <a:lvl6pPr>
              <a:defRPr sz="1600">
                <a:effectLst/>
              </a:defRPr>
            </a:lvl6pPr>
            <a:lvl7pPr>
              <a:defRPr sz="1600">
                <a:effectLst/>
              </a:defRPr>
            </a:lvl7pPr>
            <a:lvl8pPr>
              <a:defRPr sz="1600">
                <a:effectLst/>
              </a:defRPr>
            </a:lvl8pPr>
            <a:lvl9pPr>
              <a:defRPr sz="1600">
                <a:effectLst/>
              </a:defRPr>
            </a:lvl9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effectLst/>
        </p:spPr>
        <p:txBody>
          <a:bodyPr anchor="b"/>
          <a:lstStyle>
            <a:lvl1pPr marL="0" indent="0">
              <a:buNone/>
              <a:defRPr sz="2400" b="1">
                <a:effectLst/>
              </a:defRPr>
            </a:lvl1pPr>
            <a:lvl2pPr marL="457200" indent="0">
              <a:buNone/>
              <a:defRPr sz="2000" b="1">
                <a:effectLst/>
              </a:defRPr>
            </a:lvl2pPr>
            <a:lvl3pPr marL="914400" indent="0">
              <a:buNone/>
              <a:defRPr sz="1800" b="1">
                <a:effectLst/>
              </a:defRPr>
            </a:lvl3pPr>
            <a:lvl4pPr marL="1371600" indent="0">
              <a:buNone/>
              <a:defRPr sz="1600" b="1">
                <a:effectLst/>
              </a:defRPr>
            </a:lvl4pPr>
            <a:lvl5pPr marL="1828800" indent="0">
              <a:buNone/>
              <a:defRPr sz="1600" b="1">
                <a:effectLst/>
              </a:defRPr>
            </a:lvl5pPr>
            <a:lvl6pPr marL="2286000" indent="0">
              <a:buNone/>
              <a:defRPr sz="1600" b="1">
                <a:effectLst/>
              </a:defRPr>
            </a:lvl6pPr>
            <a:lvl7pPr marL="2743200" indent="0">
              <a:buNone/>
              <a:defRPr sz="1600" b="1">
                <a:effectLst/>
              </a:defRPr>
            </a:lvl7pPr>
            <a:lvl8pPr marL="3200400" indent="0">
              <a:buNone/>
              <a:defRPr sz="1600" b="1">
                <a:effectLst/>
              </a:defRPr>
            </a:lvl8pPr>
            <a:lvl9pPr marL="3657600" indent="0">
              <a:buNone/>
              <a:defRPr sz="1600" b="1">
                <a:effectLst/>
              </a:defRPr>
            </a:lvl9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effectLst/>
        </p:spPr>
        <p:txBody>
          <a:bodyPr/>
          <a:lstStyle>
            <a:lvl1pPr>
              <a:defRPr sz="2400">
                <a:effectLst/>
              </a:defRPr>
            </a:lvl1pPr>
            <a:lvl2pPr>
              <a:defRPr sz="2000">
                <a:effectLst/>
              </a:defRPr>
            </a:lvl2pPr>
            <a:lvl3pPr>
              <a:defRPr sz="1800">
                <a:effectLst/>
              </a:defRPr>
            </a:lvl3pPr>
            <a:lvl4pPr>
              <a:defRPr sz="1600">
                <a:effectLst/>
              </a:defRPr>
            </a:lvl4pPr>
            <a:lvl5pPr>
              <a:defRPr sz="1600">
                <a:effectLst/>
              </a:defRPr>
            </a:lvl5pPr>
            <a:lvl6pPr>
              <a:defRPr sz="1600">
                <a:effectLst/>
              </a:defRPr>
            </a:lvl6pPr>
            <a:lvl7pPr>
              <a:defRPr sz="1600">
                <a:effectLst/>
              </a:defRPr>
            </a:lvl7pPr>
            <a:lvl8pPr>
              <a:defRPr sz="1600">
                <a:effectLst/>
              </a:defRPr>
            </a:lvl8pPr>
            <a:lvl9pPr>
              <a:defRPr sz="1600">
                <a:effectLst/>
              </a:defRPr>
            </a:lvl9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7" name="Rectangle 67"/>
          <p:cNvSpPr>
            <a:spLocks noGrp="1" noChangeArrowheads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8" name="Rectangle 68"/>
          <p:cNvSpPr>
            <a:spLocks noGrp="1" noChangeArrowheads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9" name="Rectangle 69"/>
          <p:cNvSpPr>
            <a:spLocks noGrp="1" noChangeArrowheads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DD5A7A0E-D4BB-4F19-B21A-ADA35AF0163F}" type="slidenum">
              <a:rPr lang="en-US" altLang="en-US">
                <a:solidFill>
                  <a:srgbClr val="000000"/>
                </a:solidFill>
                <a:effectLst/>
              </a:rPr>
              <a:t>‹#›</a:t>
            </a:fld>
            <a:endParaRPr lang="en-US" altLang="en-US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5138663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Rectangle 67"/>
          <p:cNvSpPr>
            <a:spLocks noGrp="1" noChangeArrowheads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4" name="Rectangle 68"/>
          <p:cNvSpPr>
            <a:spLocks noGrp="1" noChangeArrowheads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A0267736-0324-470D-9A7D-661D7208240D}" type="slidenum">
              <a:rPr lang="en-US" altLang="en-US">
                <a:solidFill>
                  <a:srgbClr val="000000"/>
                </a:solidFill>
                <a:effectLst/>
              </a:rPr>
              <a:t>‹#›</a:t>
            </a:fld>
            <a:endParaRPr lang="en-US" altLang="en-US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2756864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Rectangle 67"/>
          <p:cNvSpPr>
            <a:spLocks noGrp="1" noChangeArrowheads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3" name="Rectangle 68"/>
          <p:cNvSpPr>
            <a:spLocks noGrp="1" noChangeArrowheads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95EB38B4-7EF5-4BA8-A3FA-60220FA8078B}" type="slidenum">
              <a:rPr lang="en-US" altLang="en-US">
                <a:solidFill>
                  <a:srgbClr val="000000"/>
                </a:solidFill>
                <a:effectLst/>
              </a:rPr>
              <a:t>‹#›</a:t>
            </a:fld>
            <a:endParaRPr lang="en-US" altLang="en-US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9038463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effectLst/>
        </p:spPr>
        <p:txBody>
          <a:bodyPr/>
          <a:lstStyle>
            <a:lvl1pPr algn="l">
              <a:defRPr sz="2000" b="1">
                <a:effectLst/>
              </a:defRPr>
            </a:lvl1pPr>
          </a:lstStyle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effectLst/>
        </p:spPr>
        <p:txBody>
          <a:bodyPr/>
          <a:lstStyle>
            <a:lvl1pPr>
              <a:defRPr sz="3200">
                <a:effectLst/>
              </a:defRPr>
            </a:lvl1pPr>
            <a:lvl2pPr>
              <a:defRPr sz="2800">
                <a:effectLst/>
              </a:defRPr>
            </a:lvl2pPr>
            <a:lvl3pPr>
              <a:defRPr sz="2400">
                <a:effectLst/>
              </a:defRPr>
            </a:lvl3pPr>
            <a:lvl4pPr>
              <a:defRPr sz="2000">
                <a:effectLst/>
              </a:defRPr>
            </a:lvl4pPr>
            <a:lvl5pPr>
              <a:defRPr sz="2000">
                <a:effectLst/>
              </a:defRPr>
            </a:lvl5pPr>
            <a:lvl6pPr>
              <a:defRPr sz="2000">
                <a:effectLst/>
              </a:defRPr>
            </a:lvl6pPr>
            <a:lvl7pPr>
              <a:defRPr sz="2000">
                <a:effectLst/>
              </a:defRPr>
            </a:lvl7pPr>
            <a:lvl8pPr>
              <a:defRPr sz="2000">
                <a:effectLst/>
              </a:defRPr>
            </a:lvl8pPr>
            <a:lvl9pPr>
              <a:defRPr sz="2000">
                <a:effectLst/>
              </a:defRPr>
            </a:lvl9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effectLst/>
        </p:spPr>
        <p:txBody>
          <a:bodyPr/>
          <a:lstStyle>
            <a:lvl1pPr marL="0" indent="0">
              <a:buNone/>
              <a:defRPr sz="1400">
                <a:effectLst/>
              </a:defRPr>
            </a:lvl1pPr>
            <a:lvl2pPr marL="457200" indent="0">
              <a:buNone/>
              <a:defRPr sz="1200">
                <a:effectLst/>
              </a:defRPr>
            </a:lvl2pPr>
            <a:lvl3pPr marL="914400" indent="0">
              <a:buNone/>
              <a:defRPr sz="1000">
                <a:effectLst/>
              </a:defRPr>
            </a:lvl3pPr>
            <a:lvl4pPr marL="1371600" indent="0">
              <a:buNone/>
              <a:defRPr sz="900">
                <a:effectLst/>
              </a:defRPr>
            </a:lvl4pPr>
            <a:lvl5pPr marL="1828800" indent="0">
              <a:buNone/>
              <a:defRPr sz="900">
                <a:effectLst/>
              </a:defRPr>
            </a:lvl5pPr>
            <a:lvl6pPr marL="2286000" indent="0">
              <a:buNone/>
              <a:defRPr sz="900">
                <a:effectLst/>
              </a:defRPr>
            </a:lvl6pPr>
            <a:lvl7pPr marL="2743200" indent="0">
              <a:buNone/>
              <a:defRPr sz="900">
                <a:effectLst/>
              </a:defRPr>
            </a:lvl7pPr>
            <a:lvl8pPr marL="3200400" indent="0">
              <a:buNone/>
              <a:defRPr sz="900">
                <a:effectLst/>
              </a:defRPr>
            </a:lvl8pPr>
            <a:lvl9pPr marL="3657600" indent="0">
              <a:buNone/>
              <a:defRPr sz="900">
                <a:effectLst/>
              </a:defRPr>
            </a:lvl9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BE84C0C6-1567-4CA0-9E04-0CE575113FCA}" type="slidenum">
              <a:rPr lang="en-US" altLang="en-US">
                <a:solidFill>
                  <a:srgbClr val="000000"/>
                </a:solidFill>
                <a:effectLst/>
              </a:rPr>
              <a:t>‹#›</a:t>
            </a:fld>
            <a:endParaRPr lang="en-US" altLang="en-US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6867137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effectLst/>
        </p:spPr>
        <p:txBody>
          <a:bodyPr/>
          <a:lstStyle>
            <a:lvl1pPr algn="l">
              <a:defRPr sz="2000" b="1">
                <a:effectLst/>
              </a:defRPr>
            </a:lvl1pPr>
          </a:lstStyle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effectLst/>
        </p:spPr>
        <p:txBody>
          <a:bodyPr/>
          <a:lstStyle>
            <a:lvl1pPr marL="0" indent="0">
              <a:buNone/>
              <a:defRPr sz="3200">
                <a:effectLst/>
              </a:defRPr>
            </a:lvl1pPr>
            <a:lvl2pPr marL="457200" indent="0">
              <a:buNone/>
              <a:defRPr sz="2800">
                <a:effectLst/>
              </a:defRPr>
            </a:lvl2pPr>
            <a:lvl3pPr marL="914400" indent="0">
              <a:buNone/>
              <a:defRPr sz="2400">
                <a:effectLst/>
              </a:defRPr>
            </a:lvl3pPr>
            <a:lvl4pPr marL="1371600" indent="0">
              <a:buNone/>
              <a:defRPr sz="2000">
                <a:effectLst/>
              </a:defRPr>
            </a:lvl4pPr>
            <a:lvl5pPr marL="1828800" indent="0">
              <a:buNone/>
              <a:defRPr sz="2000">
                <a:effectLst/>
              </a:defRPr>
            </a:lvl5pPr>
            <a:lvl6pPr marL="2286000" indent="0">
              <a:buNone/>
              <a:defRPr sz="2000">
                <a:effectLst/>
              </a:defRPr>
            </a:lvl6pPr>
            <a:lvl7pPr marL="2743200" indent="0">
              <a:buNone/>
              <a:defRPr sz="2000">
                <a:effectLst/>
              </a:defRPr>
            </a:lvl7pPr>
            <a:lvl8pPr marL="3200400" indent="0">
              <a:buNone/>
              <a:defRPr sz="2000">
                <a:effectLst/>
              </a:defRPr>
            </a:lvl8pPr>
            <a:lvl9pPr marL="3657600" indent="0">
              <a:buNone/>
              <a:defRPr sz="2000">
                <a:effectLst/>
              </a:defRPr>
            </a:lvl9pPr>
          </a:lstStyle>
          <a:p>
            <a:pPr lvl="0"/>
            <a:endParaRPr lang="en-US" noProof="0">
              <a:effectLst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effectLst/>
        </p:spPr>
        <p:txBody>
          <a:bodyPr/>
          <a:lstStyle>
            <a:lvl1pPr marL="0" indent="0">
              <a:buNone/>
              <a:defRPr sz="1400">
                <a:effectLst/>
              </a:defRPr>
            </a:lvl1pPr>
            <a:lvl2pPr marL="457200" indent="0">
              <a:buNone/>
              <a:defRPr sz="1200">
                <a:effectLst/>
              </a:defRPr>
            </a:lvl2pPr>
            <a:lvl3pPr marL="914400" indent="0">
              <a:buNone/>
              <a:defRPr sz="1000">
                <a:effectLst/>
              </a:defRPr>
            </a:lvl3pPr>
            <a:lvl4pPr marL="1371600" indent="0">
              <a:buNone/>
              <a:defRPr sz="900">
                <a:effectLst/>
              </a:defRPr>
            </a:lvl4pPr>
            <a:lvl5pPr marL="1828800" indent="0">
              <a:buNone/>
              <a:defRPr sz="900">
                <a:effectLst/>
              </a:defRPr>
            </a:lvl5pPr>
            <a:lvl6pPr marL="2286000" indent="0">
              <a:buNone/>
              <a:defRPr sz="900">
                <a:effectLst/>
              </a:defRPr>
            </a:lvl6pPr>
            <a:lvl7pPr marL="2743200" indent="0">
              <a:buNone/>
              <a:defRPr sz="900">
                <a:effectLst/>
              </a:defRPr>
            </a:lvl7pPr>
            <a:lvl8pPr marL="3200400" indent="0">
              <a:buNone/>
              <a:defRPr sz="900">
                <a:effectLst/>
              </a:defRPr>
            </a:lvl8pPr>
            <a:lvl9pPr marL="3657600" indent="0">
              <a:buNone/>
              <a:defRPr sz="900">
                <a:effectLst/>
              </a:defRPr>
            </a:lvl9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EE5051EE-725F-47D7-BFD6-37A606E28E2C}" type="slidenum">
              <a:rPr lang="en-US" altLang="en-US">
                <a:solidFill>
                  <a:srgbClr val="000000"/>
                </a:solidFill>
                <a:effectLst/>
              </a:rPr>
              <a:t>‹#›</a:t>
            </a:fld>
            <a:endParaRPr lang="en-US" altLang="en-US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652070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grpSp>
        <p:nvGrpSpPr>
          <p:cNvPr id="1026" name="Group 2"/>
          <p:cNvGrpSpPr/>
          <p:nvPr/>
        </p:nvGrpSpPr>
        <p:grpSpPr>
          <a:xfrm>
            <a:off x="1" y="1"/>
            <a:ext cx="12196233" cy="6867525"/>
            <a:chOff x="0" y="0"/>
            <a:chExt cx="5762" cy="4326"/>
          </a:xfrm>
          <a:effectLst/>
        </p:grpSpPr>
        <p:sp>
          <p:nvSpPr>
            <p:cNvPr id="6147" name="Rectangle 3"/>
            <p:cNvSpPr>
              <a:spLocks noChangeArrowheads="1"/>
            </p:cNvSpPr>
            <p:nvPr/>
          </p:nvSpPr>
          <p:spPr>
            <a:xfrm>
              <a:off x="0" y="0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48" name="Rectangle 4"/>
            <p:cNvSpPr>
              <a:spLocks noChangeArrowheads="1"/>
            </p:cNvSpPr>
            <p:nvPr/>
          </p:nvSpPr>
          <p:spPr>
            <a:xfrm>
              <a:off x="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49" name="Rectangle 5"/>
            <p:cNvSpPr>
              <a:spLocks noChangeArrowheads="1"/>
            </p:cNvSpPr>
            <p:nvPr/>
          </p:nvSpPr>
          <p:spPr>
            <a:xfrm>
              <a:off x="1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50" name="Rectangle 6"/>
            <p:cNvSpPr>
              <a:spLocks noChangeArrowheads="1"/>
            </p:cNvSpPr>
            <p:nvPr/>
          </p:nvSpPr>
          <p:spPr>
            <a:xfrm>
              <a:off x="2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51" name="Rectangle 7"/>
            <p:cNvSpPr>
              <a:spLocks noChangeArrowheads="1"/>
            </p:cNvSpPr>
            <p:nvPr/>
          </p:nvSpPr>
          <p:spPr>
            <a:xfrm>
              <a:off x="3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52" name="Rectangle 8"/>
            <p:cNvSpPr>
              <a:spLocks noChangeArrowheads="1"/>
            </p:cNvSpPr>
            <p:nvPr/>
          </p:nvSpPr>
          <p:spPr>
            <a:xfrm>
              <a:off x="4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53" name="Rectangle 9"/>
            <p:cNvSpPr>
              <a:spLocks noChangeArrowheads="1"/>
            </p:cNvSpPr>
            <p:nvPr/>
          </p:nvSpPr>
          <p:spPr>
            <a:xfrm>
              <a:off x="5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54" name="Rectangle 10"/>
            <p:cNvSpPr>
              <a:spLocks noChangeArrowheads="1"/>
            </p:cNvSpPr>
            <p:nvPr/>
          </p:nvSpPr>
          <p:spPr>
            <a:xfrm>
              <a:off x="6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55" name="Rectangle 11"/>
            <p:cNvSpPr>
              <a:spLocks noChangeArrowheads="1"/>
            </p:cNvSpPr>
            <p:nvPr/>
          </p:nvSpPr>
          <p:spPr>
            <a:xfrm>
              <a:off x="7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56" name="Rectangle 12"/>
            <p:cNvSpPr>
              <a:spLocks noChangeArrowheads="1"/>
            </p:cNvSpPr>
            <p:nvPr/>
          </p:nvSpPr>
          <p:spPr>
            <a:xfrm>
              <a:off x="8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57" name="Rectangle 13"/>
            <p:cNvSpPr>
              <a:spLocks noChangeArrowheads="1"/>
            </p:cNvSpPr>
            <p:nvPr/>
          </p:nvSpPr>
          <p:spPr>
            <a:xfrm>
              <a:off x="96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58" name="Rectangle 14"/>
            <p:cNvSpPr>
              <a:spLocks noChangeArrowheads="1"/>
            </p:cNvSpPr>
            <p:nvPr/>
          </p:nvSpPr>
          <p:spPr>
            <a:xfrm>
              <a:off x="105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59" name="Rectangle 15"/>
            <p:cNvSpPr>
              <a:spLocks noChangeArrowheads="1"/>
            </p:cNvSpPr>
            <p:nvPr/>
          </p:nvSpPr>
          <p:spPr>
            <a:xfrm>
              <a:off x="115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60" name="Rectangle 16"/>
            <p:cNvSpPr>
              <a:spLocks noChangeArrowheads="1"/>
            </p:cNvSpPr>
            <p:nvPr/>
          </p:nvSpPr>
          <p:spPr>
            <a:xfrm>
              <a:off x="124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61" name="Rectangle 17"/>
            <p:cNvSpPr>
              <a:spLocks noChangeArrowheads="1"/>
            </p:cNvSpPr>
            <p:nvPr/>
          </p:nvSpPr>
          <p:spPr>
            <a:xfrm>
              <a:off x="134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62" name="Rectangle 18"/>
            <p:cNvSpPr>
              <a:spLocks noChangeArrowheads="1"/>
            </p:cNvSpPr>
            <p:nvPr/>
          </p:nvSpPr>
          <p:spPr>
            <a:xfrm>
              <a:off x="144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63" name="Rectangle 19"/>
            <p:cNvSpPr>
              <a:spLocks noChangeArrowheads="1"/>
            </p:cNvSpPr>
            <p:nvPr/>
          </p:nvSpPr>
          <p:spPr>
            <a:xfrm>
              <a:off x="153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64" name="Rectangle 20"/>
            <p:cNvSpPr>
              <a:spLocks noChangeArrowheads="1"/>
            </p:cNvSpPr>
            <p:nvPr/>
          </p:nvSpPr>
          <p:spPr>
            <a:xfrm>
              <a:off x="163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65" name="Rectangle 21"/>
            <p:cNvSpPr>
              <a:spLocks noChangeArrowheads="1"/>
            </p:cNvSpPr>
            <p:nvPr/>
          </p:nvSpPr>
          <p:spPr>
            <a:xfrm>
              <a:off x="172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66" name="Rectangle 22"/>
            <p:cNvSpPr>
              <a:spLocks noChangeArrowheads="1"/>
            </p:cNvSpPr>
            <p:nvPr/>
          </p:nvSpPr>
          <p:spPr>
            <a:xfrm>
              <a:off x="182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67" name="Rectangle 23"/>
            <p:cNvSpPr>
              <a:spLocks noChangeArrowheads="1"/>
            </p:cNvSpPr>
            <p:nvPr/>
          </p:nvSpPr>
          <p:spPr>
            <a:xfrm>
              <a:off x="192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68" name="Rectangle 24"/>
            <p:cNvSpPr>
              <a:spLocks noChangeArrowheads="1"/>
            </p:cNvSpPr>
            <p:nvPr/>
          </p:nvSpPr>
          <p:spPr>
            <a:xfrm>
              <a:off x="201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69" name="Rectangle 25"/>
            <p:cNvSpPr>
              <a:spLocks noChangeArrowheads="1"/>
            </p:cNvSpPr>
            <p:nvPr/>
          </p:nvSpPr>
          <p:spPr>
            <a:xfrm>
              <a:off x="211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70" name="Rectangle 26"/>
            <p:cNvSpPr>
              <a:spLocks noChangeArrowheads="1"/>
            </p:cNvSpPr>
            <p:nvPr/>
          </p:nvSpPr>
          <p:spPr>
            <a:xfrm>
              <a:off x="220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71" name="Rectangle 27"/>
            <p:cNvSpPr>
              <a:spLocks noChangeArrowheads="1"/>
            </p:cNvSpPr>
            <p:nvPr/>
          </p:nvSpPr>
          <p:spPr>
            <a:xfrm>
              <a:off x="230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72" name="Rectangle 28"/>
            <p:cNvSpPr>
              <a:spLocks noChangeArrowheads="1"/>
            </p:cNvSpPr>
            <p:nvPr/>
          </p:nvSpPr>
          <p:spPr>
            <a:xfrm>
              <a:off x="240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73" name="Rectangle 29"/>
            <p:cNvSpPr>
              <a:spLocks noChangeArrowheads="1"/>
            </p:cNvSpPr>
            <p:nvPr/>
          </p:nvSpPr>
          <p:spPr>
            <a:xfrm>
              <a:off x="24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74" name="Rectangle 30"/>
            <p:cNvSpPr>
              <a:spLocks noChangeArrowheads="1"/>
            </p:cNvSpPr>
            <p:nvPr/>
          </p:nvSpPr>
          <p:spPr>
            <a:xfrm>
              <a:off x="25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75" name="Rectangle 31"/>
            <p:cNvSpPr>
              <a:spLocks noChangeArrowheads="1"/>
            </p:cNvSpPr>
            <p:nvPr/>
          </p:nvSpPr>
          <p:spPr>
            <a:xfrm>
              <a:off x="26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76" name="Rectangle 32"/>
            <p:cNvSpPr>
              <a:spLocks noChangeArrowheads="1"/>
            </p:cNvSpPr>
            <p:nvPr/>
          </p:nvSpPr>
          <p:spPr>
            <a:xfrm>
              <a:off x="27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77" name="Rectangle 33"/>
            <p:cNvSpPr>
              <a:spLocks noChangeArrowheads="1"/>
            </p:cNvSpPr>
            <p:nvPr/>
          </p:nvSpPr>
          <p:spPr>
            <a:xfrm>
              <a:off x="28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78" name="Rectangle 34"/>
            <p:cNvSpPr>
              <a:spLocks noChangeArrowheads="1"/>
            </p:cNvSpPr>
            <p:nvPr/>
          </p:nvSpPr>
          <p:spPr>
            <a:xfrm>
              <a:off x="29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79" name="Rectangle 35"/>
            <p:cNvSpPr>
              <a:spLocks noChangeArrowheads="1"/>
            </p:cNvSpPr>
            <p:nvPr/>
          </p:nvSpPr>
          <p:spPr>
            <a:xfrm>
              <a:off x="30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80" name="Rectangle 36"/>
            <p:cNvSpPr>
              <a:spLocks noChangeArrowheads="1"/>
            </p:cNvSpPr>
            <p:nvPr/>
          </p:nvSpPr>
          <p:spPr>
            <a:xfrm>
              <a:off x="31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81" name="Rectangle 37"/>
            <p:cNvSpPr>
              <a:spLocks noChangeArrowheads="1"/>
            </p:cNvSpPr>
            <p:nvPr/>
          </p:nvSpPr>
          <p:spPr>
            <a:xfrm>
              <a:off x="32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82" name="Rectangle 38"/>
            <p:cNvSpPr>
              <a:spLocks noChangeArrowheads="1"/>
            </p:cNvSpPr>
            <p:nvPr/>
          </p:nvSpPr>
          <p:spPr>
            <a:xfrm>
              <a:off x="336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83" name="Rectangle 39"/>
            <p:cNvSpPr>
              <a:spLocks noChangeArrowheads="1"/>
            </p:cNvSpPr>
            <p:nvPr/>
          </p:nvSpPr>
          <p:spPr>
            <a:xfrm>
              <a:off x="345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84" name="Rectangle 40"/>
            <p:cNvSpPr>
              <a:spLocks noChangeArrowheads="1"/>
            </p:cNvSpPr>
            <p:nvPr/>
          </p:nvSpPr>
          <p:spPr>
            <a:xfrm>
              <a:off x="355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85" name="Rectangle 41"/>
            <p:cNvSpPr>
              <a:spLocks noChangeArrowheads="1"/>
            </p:cNvSpPr>
            <p:nvPr/>
          </p:nvSpPr>
          <p:spPr>
            <a:xfrm>
              <a:off x="364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86" name="Rectangle 42"/>
            <p:cNvSpPr>
              <a:spLocks noChangeArrowheads="1"/>
            </p:cNvSpPr>
            <p:nvPr/>
          </p:nvSpPr>
          <p:spPr>
            <a:xfrm>
              <a:off x="374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87" name="Rectangle 43"/>
            <p:cNvSpPr>
              <a:spLocks noChangeArrowheads="1"/>
            </p:cNvSpPr>
            <p:nvPr/>
          </p:nvSpPr>
          <p:spPr>
            <a:xfrm>
              <a:off x="384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88" name="Rectangle 44"/>
            <p:cNvSpPr>
              <a:spLocks noChangeArrowheads="1"/>
            </p:cNvSpPr>
            <p:nvPr/>
          </p:nvSpPr>
          <p:spPr>
            <a:xfrm>
              <a:off x="393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89" name="Rectangle 45"/>
            <p:cNvSpPr>
              <a:spLocks noChangeArrowheads="1"/>
            </p:cNvSpPr>
            <p:nvPr/>
          </p:nvSpPr>
          <p:spPr>
            <a:xfrm>
              <a:off x="403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90" name="Rectangle 46"/>
            <p:cNvSpPr>
              <a:spLocks noChangeArrowheads="1"/>
            </p:cNvSpPr>
            <p:nvPr/>
          </p:nvSpPr>
          <p:spPr>
            <a:xfrm>
              <a:off x="412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91" name="Rectangle 47"/>
            <p:cNvSpPr>
              <a:spLocks noChangeArrowheads="1"/>
            </p:cNvSpPr>
            <p:nvPr/>
          </p:nvSpPr>
          <p:spPr>
            <a:xfrm>
              <a:off x="422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92" name="Rectangle 48"/>
            <p:cNvSpPr>
              <a:spLocks noChangeArrowheads="1"/>
            </p:cNvSpPr>
            <p:nvPr/>
          </p:nvSpPr>
          <p:spPr>
            <a:xfrm>
              <a:off x="432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93" name="Rectangle 49"/>
            <p:cNvSpPr>
              <a:spLocks noChangeArrowheads="1"/>
            </p:cNvSpPr>
            <p:nvPr/>
          </p:nvSpPr>
          <p:spPr>
            <a:xfrm>
              <a:off x="441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94" name="Rectangle 50"/>
            <p:cNvSpPr>
              <a:spLocks noChangeArrowheads="1"/>
            </p:cNvSpPr>
            <p:nvPr/>
          </p:nvSpPr>
          <p:spPr>
            <a:xfrm>
              <a:off x="451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95" name="Rectangle 51"/>
            <p:cNvSpPr>
              <a:spLocks noChangeArrowheads="1"/>
            </p:cNvSpPr>
            <p:nvPr/>
          </p:nvSpPr>
          <p:spPr>
            <a:xfrm>
              <a:off x="460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96" name="Rectangle 52"/>
            <p:cNvSpPr>
              <a:spLocks noChangeArrowheads="1"/>
            </p:cNvSpPr>
            <p:nvPr/>
          </p:nvSpPr>
          <p:spPr>
            <a:xfrm>
              <a:off x="470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97" name="Rectangle 53"/>
            <p:cNvSpPr>
              <a:spLocks noChangeArrowheads="1"/>
            </p:cNvSpPr>
            <p:nvPr/>
          </p:nvSpPr>
          <p:spPr>
            <a:xfrm>
              <a:off x="480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98" name="Rectangle 54"/>
            <p:cNvSpPr>
              <a:spLocks noChangeArrowheads="1"/>
            </p:cNvSpPr>
            <p:nvPr/>
          </p:nvSpPr>
          <p:spPr>
            <a:xfrm>
              <a:off x="48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99" name="Rectangle 55"/>
            <p:cNvSpPr>
              <a:spLocks noChangeArrowheads="1"/>
            </p:cNvSpPr>
            <p:nvPr/>
          </p:nvSpPr>
          <p:spPr>
            <a:xfrm>
              <a:off x="49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200" name="Rectangle 56"/>
            <p:cNvSpPr>
              <a:spLocks noChangeArrowheads="1"/>
            </p:cNvSpPr>
            <p:nvPr/>
          </p:nvSpPr>
          <p:spPr>
            <a:xfrm>
              <a:off x="50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201" name="Rectangle 57"/>
            <p:cNvSpPr>
              <a:spLocks noChangeArrowheads="1"/>
            </p:cNvSpPr>
            <p:nvPr/>
          </p:nvSpPr>
          <p:spPr>
            <a:xfrm>
              <a:off x="51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202" name="Rectangle 58"/>
            <p:cNvSpPr>
              <a:spLocks noChangeArrowheads="1"/>
            </p:cNvSpPr>
            <p:nvPr/>
          </p:nvSpPr>
          <p:spPr>
            <a:xfrm>
              <a:off x="52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203" name="Rectangle 59"/>
            <p:cNvSpPr>
              <a:spLocks noChangeArrowheads="1"/>
            </p:cNvSpPr>
            <p:nvPr/>
          </p:nvSpPr>
          <p:spPr>
            <a:xfrm>
              <a:off x="53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204" name="Rectangle 60"/>
            <p:cNvSpPr>
              <a:spLocks noChangeArrowheads="1"/>
            </p:cNvSpPr>
            <p:nvPr/>
          </p:nvSpPr>
          <p:spPr>
            <a:xfrm>
              <a:off x="54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205" name="Rectangle 61"/>
            <p:cNvSpPr>
              <a:spLocks noChangeArrowheads="1"/>
            </p:cNvSpPr>
            <p:nvPr/>
          </p:nvSpPr>
          <p:spPr>
            <a:xfrm>
              <a:off x="55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206" name="Rectangle 62"/>
            <p:cNvSpPr>
              <a:spLocks noChangeArrowheads="1"/>
            </p:cNvSpPr>
            <p:nvPr/>
          </p:nvSpPr>
          <p:spPr>
            <a:xfrm>
              <a:off x="56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207" name="Rectangle 63"/>
            <p:cNvSpPr>
              <a:spLocks noChangeArrowheads="1"/>
            </p:cNvSpPr>
            <p:nvPr/>
          </p:nvSpPr>
          <p:spPr>
            <a:xfrm>
              <a:off x="431" y="0"/>
              <a:ext cx="5331" cy="432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208" name="Rectangle 64"/>
            <p:cNvSpPr>
              <a:spLocks noChangeArrowheads="1"/>
            </p:cNvSpPr>
            <p:nvPr/>
          </p:nvSpPr>
          <p:spPr>
            <a:xfrm>
              <a:off x="0" y="1081"/>
              <a:ext cx="4378" cy="47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</p:grpSp>
      <p:sp>
        <p:nvSpPr>
          <p:cNvPr id="6209" name="Rectangle 65"/>
          <p:cNvSpPr>
            <a:spLocks noGrp="1" noChangeArrowheads="1"/>
          </p:cNvSpPr>
          <p:nvPr>
            <p:ph type="title"/>
          </p:nvPr>
        </p:nvSpPr>
        <p:spPr>
          <a:xfrm>
            <a:off x="1162051" y="533401"/>
            <a:ext cx="10883900" cy="109061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p14="http://schemas.microsoft.com/office/powerpoint/2010/main" xmlns:p15="http://schemas.microsoft.com/office/powerpoint/2012/main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p14="http://schemas.microsoft.com/office/powerpoint/2010/main" xmlns:p15="http://schemas.microsoft.com/office/powerpoint/2012/main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p14="http://schemas.microsoft.com/office/powerpoint/2010/main" xmlns:p15="http://schemas.microsoft.com/office/powerpoint/2012/main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6210" name="Rectangle 66"/>
          <p:cNvSpPr>
            <a:spLocks noGrp="1" noChangeArrowheads="1"/>
          </p:cNvSpPr>
          <p:nvPr>
            <p:ph type="body" idx="1"/>
          </p:nvPr>
        </p:nvSpPr>
        <p:spPr>
          <a:xfrm>
            <a:off x="1217085" y="1905000"/>
            <a:ext cx="10814049" cy="4191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p14="http://schemas.microsoft.com/office/powerpoint/2010/main" xmlns:p15="http://schemas.microsoft.com/office/powerpoint/2012/main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p14="http://schemas.microsoft.com/office/powerpoint/2010/main" xmlns:p15="http://schemas.microsoft.com/office/powerpoint/2012/main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p14="http://schemas.microsoft.com/office/powerpoint/2010/main" xmlns:p15="http://schemas.microsoft.com/office/powerpoint/2012/main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6211" name="Rectangle 67"/>
          <p:cNvSpPr>
            <a:spLocks noGrp="1" noChangeArrowheads="1"/>
          </p:cNvSpPr>
          <p:nvPr>
            <p:ph type="dt" sz="half" idx="2"/>
          </p:nvPr>
        </p:nvSpPr>
        <p:spPr>
          <a:xfrm>
            <a:off x="1536700" y="62865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p14="http://schemas.microsoft.com/office/powerpoint/2010/main" xmlns:p15="http://schemas.microsoft.com/office/powerpoint/2012/main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p14="http://schemas.microsoft.com/office/powerpoint/2010/main" xmlns:p15="http://schemas.microsoft.com/office/powerpoint/2012/main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p14="http://schemas.microsoft.com/office/powerpoint/2010/main" xmlns:p15="http://schemas.microsoft.com/office/powerpoint/2012/main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/>
                <a:latin typeface="+mn-lt"/>
                <a:ea typeface="ＭＳ Ｐゴシック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6212" name="Rectangle 68"/>
          <p:cNvSpPr>
            <a:spLocks noGrp="1" noChangeArrowheads="1"/>
          </p:cNvSpPr>
          <p:nvPr>
            <p:ph type="ftr" sz="quarter" idx="3"/>
          </p:nvPr>
        </p:nvSpPr>
        <p:spPr>
          <a:xfrm>
            <a:off x="4787900" y="62865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p14="http://schemas.microsoft.com/office/powerpoint/2010/main" xmlns:p15="http://schemas.microsoft.com/office/powerpoint/2012/main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p14="http://schemas.microsoft.com/office/powerpoint/2010/main" xmlns:p15="http://schemas.microsoft.com/office/powerpoint/2012/main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p14="http://schemas.microsoft.com/office/powerpoint/2010/main" xmlns:p15="http://schemas.microsoft.com/office/powerpoint/2012/main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/>
                <a:latin typeface="+mn-lt"/>
                <a:ea typeface="ＭＳ Ｐゴシック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6213" name="Rectangle 69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359900" y="62865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p14="http://schemas.microsoft.com/office/powerpoint/2010/main" xmlns:p15="http://schemas.microsoft.com/office/powerpoint/2012/main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p14="http://schemas.microsoft.com/office/powerpoint/2010/main" xmlns:p15="http://schemas.microsoft.com/office/powerpoint/2012/main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p14="http://schemas.microsoft.com/office/powerpoint/2010/main" xmlns:p15="http://schemas.microsoft.com/office/powerpoint/2012/main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/>
                <a:latin typeface="Helvetica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D6FDA3A-153F-452E-B1FD-4D47CCC9BEDB}" type="slidenum">
              <a:rPr lang="en-US" altLang="en-US">
                <a:solidFill>
                  <a:srgbClr val="000000"/>
                </a:solidFill>
                <a:effectLst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6715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/>
          <a:latin typeface="+mj-lt"/>
          <a:ea typeface="MS PGothic" panose="020B0600070205080204" pitchFamily="34" charset="-128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/>
          <a:latin typeface="Helvetica"/>
          <a:ea typeface="MS PGothic" panose="020B0600070205080204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/>
          <a:latin typeface="Helvetica"/>
          <a:ea typeface="MS PGothic" panose="020B0600070205080204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/>
          <a:latin typeface="Helvetica"/>
          <a:ea typeface="MS PGothic" panose="020B0600070205080204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/>
          <a:latin typeface="Helvetica"/>
          <a:ea typeface="MS PGothic" panose="020B0600070205080204" pitchFamily="34" charset="-128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/>
          <a:latin typeface="Helvetica"/>
          <a:ea typeface="ＭＳ Ｐゴシック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/>
          <a:latin typeface="Helvetica"/>
          <a:ea typeface="ＭＳ Ｐゴシック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/>
          <a:latin typeface="Helvetica"/>
          <a:ea typeface="ＭＳ Ｐゴシック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/>
          <a:latin typeface="Helvetica"/>
          <a:ea typeface="ＭＳ Ｐゴシック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anose="05000000000000000000" pitchFamily="2" charset="2"/>
        <a:buChar char="n"/>
        <a:defRPr sz="3200">
          <a:solidFill>
            <a:schemeClr val="tx1"/>
          </a:solidFill>
          <a:effectLst/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effectLst/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effectLst/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/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effectLst/>
          <a:latin typeface="+mn-lt"/>
          <a:ea typeface="MS PGothic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effectLst/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effectLst/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effectLst/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effectLst/>
          <a:latin typeface="+mn-lt"/>
          <a:ea typeface="+mn-ea"/>
        </a:defRPr>
      </a:lvl9pPr>
    </p:bodyStyle>
    <p:otherStyle>
      <a:defPPr>
        <a:defRPr lang="en-US">
          <a:effectLst/>
        </a:defRPr>
      </a:defPPr>
      <a:lvl1pPr marL="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hyperlink" Target="http://www.unr.edu/ndsip/tipsheets/objectcalendar.pdf" TargetMode="External"/><Relationship Id="rId5" Type="http://schemas.openxmlformats.org/officeDocument/2006/relationships/hyperlink" Target="MORNING%20SCHEDULE%20(only)" TargetMode="External"/><Relationship Id="rId4" Type="http://schemas.openxmlformats.org/officeDocument/2006/relationships/notesSlide" Target="../notesSlides/notesSlide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56167" y="600077"/>
            <a:ext cx="10171814" cy="1981200"/>
          </a:xfrm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p14="http://schemas.microsoft.com/office/powerpoint/2010/main" xmlns:p15="http://schemas.microsoft.com/office/powerpoint/2012/main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p14="http://schemas.microsoft.com/office/powerpoint/2010/main" xmlns:p15="http://schemas.microsoft.com/office/powerpoint/2012/main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p14="http://schemas.microsoft.com/office/powerpoint/2010/main" xmlns:p15="http://schemas.microsoft.com/office/powerpoint/2012/main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rtl="0" eaLnBrk="1" hangingPunct="1">
              <a:defRPr>
                <a:effectLst/>
              </a:defRPr>
            </a:pPr>
            <a:r>
              <a:rPr lang="es-ES" sz="40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j-ea"/>
                <a:cs typeface="+mj-cs"/>
              </a:rPr>
              <a:t>SISTEMAS DE CALENDARIO:</a:t>
            </a:r>
            <a:br>
              <a:rPr lang="es-ES" sz="40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j-ea"/>
                <a:cs typeface="+mj-cs"/>
              </a:rPr>
            </a:br>
            <a:r>
              <a:rPr lang="es-ES" sz="40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j-ea"/>
                <a:cs typeface="+mj-cs"/>
              </a:rPr>
              <a:t> Consideraciones importantes con respecto a los estudiantes con </a:t>
            </a:r>
            <a:r>
              <a:rPr lang="es-ES" sz="4000" b="0" i="0" u="none" strike="noStrike" dirty="0" err="1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j-ea"/>
                <a:cs typeface="+mj-cs"/>
              </a:rPr>
              <a:t>sordoceguera</a:t>
            </a:r>
            <a:endParaRPr lang="es-ES" sz="4000" b="0" i="0" u="none" strike="noStrike" dirty="0">
              <a:effectLst/>
              <a:highlight>
                <a:srgbClr val="000000">
                  <a:alpha val="0"/>
                </a:srgbClr>
              </a:highlight>
              <a:latin typeface="Trebuchet MS" charset="0"/>
              <a:ea typeface="+mj-ea"/>
              <a:cs typeface="+mj-cs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545138" y="2860676"/>
            <a:ext cx="4741862" cy="3616325"/>
          </a:xfrm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p14="http://schemas.microsoft.com/office/powerpoint/2010/main" xmlns:p15="http://schemas.microsoft.com/office/powerpoint/2012/main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p14="http://schemas.microsoft.com/office/powerpoint/2010/main" xmlns:p15="http://schemas.microsoft.com/office/powerpoint/2012/main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p14="http://schemas.microsoft.com/office/powerpoint/2010/main" xmlns:p15="http://schemas.microsoft.com/office/powerpoint/2012/main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1" hangingPunct="1">
              <a:defRPr>
                <a:effectLst/>
              </a:defRPr>
            </a:pPr>
            <a:endParaRPr lang="en-US" dirty="0">
              <a:effectLst/>
              <a:latin typeface="Trebuchet MS" charset="0"/>
              <a:ea typeface="+mn-ea"/>
              <a:cs typeface="Trebuchet MS"/>
            </a:endParaRPr>
          </a:p>
          <a:p>
            <a:pPr algn="r" rtl="0" eaLnBrk="1" hangingPunct="1">
              <a:defRPr>
                <a:effectLst/>
              </a:defRPr>
            </a:pPr>
            <a:r>
              <a:rPr lang="es-ES" sz="3200" b="0" i="0" u="none" strike="noStrike" dirty="0" err="1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  <a:cs typeface="Trebuchet MS"/>
              </a:rPr>
              <a:t>Susan</a:t>
            </a:r>
            <a:r>
              <a:rPr lang="es-ES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  <a:cs typeface="Trebuchet MS"/>
              </a:rPr>
              <a:t> M. </a:t>
            </a:r>
            <a:r>
              <a:rPr lang="es-ES" sz="3200" b="0" i="0" u="none" strike="noStrike" dirty="0" err="1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  <a:cs typeface="Trebuchet MS"/>
              </a:rPr>
              <a:t>Bashinski</a:t>
            </a:r>
            <a:endParaRPr lang="es-ES" sz="3200" b="0" i="0" u="none" strike="noStrike" dirty="0">
              <a:effectLst/>
              <a:highlight>
                <a:srgbClr val="000000">
                  <a:alpha val="0"/>
                </a:srgbClr>
              </a:highlight>
              <a:latin typeface="Trebuchet MS" charset="0"/>
              <a:ea typeface="+mn-ea"/>
              <a:cs typeface="Trebuchet MS"/>
            </a:endParaRPr>
          </a:p>
          <a:p>
            <a:pPr algn="r" eaLnBrk="1" hangingPunct="1">
              <a:defRPr>
                <a:effectLst/>
              </a:defRPr>
            </a:pPr>
            <a:endParaRPr lang="en-US" dirty="0">
              <a:effectLst/>
              <a:latin typeface="Trebuchet MS" charset="0"/>
              <a:ea typeface="+mn-ea"/>
              <a:cs typeface="Trebuchet MS"/>
            </a:endParaRPr>
          </a:p>
          <a:p>
            <a:pPr algn="r" eaLnBrk="1" hangingPunct="1">
              <a:defRPr>
                <a:effectLst/>
              </a:defRPr>
            </a:pPr>
            <a:endParaRPr lang="en-US" sz="2400" dirty="0">
              <a:effectLst/>
              <a:latin typeface="Trebuchet MS" charset="0"/>
              <a:ea typeface="+mn-ea"/>
              <a:cs typeface="Trebuchet MS"/>
            </a:endParaRPr>
          </a:p>
          <a:p>
            <a:pPr eaLnBrk="1" hangingPunct="1">
              <a:lnSpc>
                <a:spcPct val="90000"/>
              </a:lnSpc>
              <a:defRPr>
                <a:effectLst/>
              </a:defRPr>
            </a:pPr>
            <a:endParaRPr lang="en-US" sz="2400" dirty="0">
              <a:solidFill>
                <a:schemeClr val="tx2"/>
              </a:solidFill>
              <a:effectLst/>
              <a:latin typeface="Trebuchet MS" charset="0"/>
              <a:ea typeface="+mn-ea"/>
              <a:cs typeface="+mn-cs"/>
            </a:endParaRPr>
          </a:p>
        </p:txBody>
      </p:sp>
      <p:pic>
        <p:nvPicPr>
          <p:cNvPr id="15363" name="Picture 3" descr="Kansas Deaf-Blind Project logo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900" y="3721100"/>
            <a:ext cx="3035300" cy="303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S12Slide 1">
            <a:hlinkClick r:id="" action="ppaction://media"/>
            <a:extLst>
              <a:ext uri="{FF2B5EF4-FFF2-40B4-BE49-F238E27FC236}">
                <a16:creationId xmlns:a16="http://schemas.microsoft.com/office/drawing/2014/main" id="{F7D6F134-F44A-40EB-A26E-BD5E13B8D0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507" y="63082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8914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rtl="0"/>
            <a:r>
              <a:rPr lang="es-ES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MARCOS DE TIEMPO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pPr marL="0" indent="0" rtl="0">
              <a:buNone/>
            </a:pPr>
            <a:r>
              <a:rPr lang="es-ES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Marcos de tiempo típicamente usados en los sistemas de calendario:</a:t>
            </a:r>
          </a:p>
          <a:p>
            <a:pPr rtl="0"/>
            <a:r>
              <a:rPr lang="es-ES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Calendario de anticipación — siguiente actividad futura</a:t>
            </a:r>
          </a:p>
          <a:p>
            <a:pPr rtl="0"/>
            <a:r>
              <a:rPr lang="es-ES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Calendario de actividades diarias (puede ser matutinas y vespertinas)</a:t>
            </a:r>
          </a:p>
          <a:p>
            <a:pPr rtl="0"/>
            <a:r>
              <a:rPr lang="es-ES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Progresión completa de los </a:t>
            </a:r>
            <a:r>
              <a:rPr lang="es-ES" sz="3200" b="0" i="0" u="sng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calendarios ampliados</a:t>
            </a:r>
          </a:p>
          <a:p>
            <a:pPr lvl="1" rtl="0"/>
            <a:r>
              <a:rPr lang="es-ES" sz="2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Semanal</a:t>
            </a:r>
          </a:p>
          <a:p>
            <a:pPr lvl="1" rtl="0"/>
            <a:r>
              <a:rPr lang="es-ES" sz="2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Mensual</a:t>
            </a:r>
          </a:p>
          <a:p>
            <a:pPr lvl="1" rtl="0"/>
            <a:r>
              <a:rPr lang="es-ES" sz="2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Anual</a:t>
            </a:r>
          </a:p>
        </p:txBody>
      </p:sp>
      <p:pic>
        <p:nvPicPr>
          <p:cNvPr id="3" name="KS12Slide 10">
            <a:hlinkClick r:id="" action="ppaction://media"/>
            <a:extLst>
              <a:ext uri="{FF2B5EF4-FFF2-40B4-BE49-F238E27FC236}">
                <a16:creationId xmlns:a16="http://schemas.microsoft.com/office/drawing/2014/main" id="{AEB68209-A6C0-42A8-9C3F-2E649E293B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3592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9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rtl="0"/>
            <a:r>
              <a:rPr lang="es-ES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Helvetica"/>
              </a:rPr>
              <a:t>EJEMPLO: CALENDARIO DE ACTIVIDADES</a:t>
            </a:r>
          </a:p>
        </p:txBody>
      </p:sp>
      <p:graphicFrame>
        <p:nvGraphicFramePr>
          <p:cNvPr id="4" name="Content Placeholder 3" descr="Activity Table; organizing the steps and reprsentations involve din making chocolate milk.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749084572"/>
              </p:ext>
            </p:extLst>
          </p:nvPr>
        </p:nvGraphicFramePr>
        <p:xfrm>
          <a:off x="1470026" y="2636520"/>
          <a:ext cx="10267950" cy="381841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5133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33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9090">
                <a:tc>
                  <a:txBody>
                    <a:bodyPr/>
                    <a:lstStyle/>
                    <a:p>
                      <a:pPr algn="ctr" rtl="0"/>
                      <a:r>
                        <a:rPr lang="es-ES" sz="2400" b="1" i="0" u="sng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Trebuchet MS" charset="0"/>
                        </a:rPr>
                        <a:t>PASO</a:t>
                      </a:r>
                      <a:r>
                        <a:rPr lang="es-ES" sz="24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Trebuchet MS" charset="0"/>
                        </a:rPr>
                        <a:t>:</a:t>
                      </a:r>
                    </a:p>
                  </a:txBody>
                  <a:tcPr marL="44847" marR="448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s-ES" sz="2400" b="1" i="0" u="sng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Trebuchet MS" charset="0"/>
                        </a:rPr>
                        <a:t>REPRESENTACIÓN</a:t>
                      </a:r>
                      <a:r>
                        <a:rPr lang="es-ES" sz="2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Helvetica"/>
                        </a:rPr>
                        <a:t>:</a:t>
                      </a:r>
                    </a:p>
                  </a:txBody>
                  <a:tcPr marL="44847" marR="448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9090">
                <a:tc>
                  <a:txBody>
                    <a:bodyPr/>
                    <a:lstStyle/>
                    <a:p>
                      <a:pPr rtl="0"/>
                      <a:r>
                        <a:rPr lang="es-ES" sz="2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Trebuchet MS" charset="0"/>
                        </a:rPr>
                        <a:t>1. Verter la leche en la licuadora</a:t>
                      </a:r>
                    </a:p>
                  </a:txBody>
                  <a:tcPr marL="44847" marR="448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s-ES" sz="2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Trebuchet MS" charset="0"/>
                        </a:rPr>
                        <a:t>Recipiente de leche</a:t>
                      </a:r>
                    </a:p>
                  </a:txBody>
                  <a:tcPr marL="44847" marR="448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9090">
                <a:tc>
                  <a:txBody>
                    <a:bodyPr/>
                    <a:lstStyle/>
                    <a:p>
                      <a:pPr rtl="0"/>
                      <a:r>
                        <a:rPr lang="es-ES" sz="2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Trebuchet MS" charset="0"/>
                        </a:rPr>
                        <a:t>2. Verter el jarabe de chocolate en la licuadora</a:t>
                      </a:r>
                    </a:p>
                  </a:txBody>
                  <a:tcPr marL="44847" marR="448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s-ES" sz="2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Trebuchet MS" charset="0"/>
                        </a:rPr>
                        <a:t>Botella exprimible de jarabe</a:t>
                      </a:r>
                    </a:p>
                  </a:txBody>
                  <a:tcPr marL="44847" marR="448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9090">
                <a:tc>
                  <a:txBody>
                    <a:bodyPr/>
                    <a:lstStyle/>
                    <a:p>
                      <a:pPr rtl="0"/>
                      <a:r>
                        <a:rPr lang="es-ES" sz="2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Trebuchet MS" charset="0"/>
                        </a:rPr>
                        <a:t>3. Colocar la tapa en la licuadora</a:t>
                      </a:r>
                    </a:p>
                  </a:txBody>
                  <a:tcPr marL="44847" marR="448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s-ES" sz="2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Trebuchet MS" charset="0"/>
                        </a:rPr>
                        <a:t>Tapa</a:t>
                      </a:r>
                    </a:p>
                  </a:txBody>
                  <a:tcPr marL="44847" marR="448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9090">
                <a:tc>
                  <a:txBody>
                    <a:bodyPr/>
                    <a:lstStyle/>
                    <a:p>
                      <a:pPr rtl="0"/>
                      <a:r>
                        <a:rPr lang="es-ES" sz="2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Trebuchet MS" charset="0"/>
                        </a:rPr>
                        <a:t>3. Licuar durante diez segundos</a:t>
                      </a:r>
                    </a:p>
                  </a:txBody>
                  <a:tcPr marL="44847" marR="448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s-ES" sz="2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Trebuchet MS" charset="0"/>
                        </a:rPr>
                        <a:t>Accionar el interruptor</a:t>
                      </a:r>
                    </a:p>
                  </a:txBody>
                  <a:tcPr marL="44847" marR="448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9090">
                <a:tc>
                  <a:txBody>
                    <a:bodyPr/>
                    <a:lstStyle/>
                    <a:p>
                      <a:pPr rtl="0"/>
                      <a:r>
                        <a:rPr lang="es-ES" sz="2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Trebuchet MS" charset="0"/>
                        </a:rPr>
                        <a:t>5. Verter la leche en un vaso</a:t>
                      </a:r>
                    </a:p>
                  </a:txBody>
                  <a:tcPr marL="44847" marR="448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s-ES" sz="2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Trebuchet MS" charset="0"/>
                        </a:rPr>
                        <a:t>Botella deportiva de plástico</a:t>
                      </a:r>
                    </a:p>
                  </a:txBody>
                  <a:tcPr marL="44847" marR="448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2216727" y="1893739"/>
            <a:ext cx="7186133" cy="663271"/>
          </a:xfrm>
          <a:effectLst/>
        </p:spPr>
        <p:txBody>
          <a:bodyPr/>
          <a:lstStyle/>
          <a:p>
            <a:pPr marL="0" indent="0" rtl="0">
              <a:buNone/>
            </a:pPr>
            <a:r>
              <a:rPr lang="es-ES" sz="28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Helvetica"/>
              </a:rPr>
              <a:t>ACTIVIDAD: Preparar leche con chocolate</a:t>
            </a:r>
          </a:p>
        </p:txBody>
      </p:sp>
      <p:pic>
        <p:nvPicPr>
          <p:cNvPr id="6" name="KS12Slide 11">
            <a:hlinkClick r:id="" action="ppaction://media"/>
            <a:extLst>
              <a:ext uri="{FF2B5EF4-FFF2-40B4-BE49-F238E27FC236}">
                <a16:creationId xmlns:a16="http://schemas.microsoft.com/office/drawing/2014/main" id="{E1ACBE3A-FB06-4C62-B5E5-4BA0055403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418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1818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6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rtl="0"/>
            <a:r>
              <a:rPr lang="es-ES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Helvetica"/>
              </a:rPr>
              <a:t>EJEMPLO: CALENDARIO DIARIO</a:t>
            </a:r>
          </a:p>
        </p:txBody>
      </p:sp>
      <p:graphicFrame>
        <p:nvGraphicFramePr>
          <p:cNvPr id="4" name="Content Placeholder 3" descr="Daily calendar table; organizing routines and representations for a morning schedule.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234849294"/>
              </p:ext>
            </p:extLst>
          </p:nvPr>
        </p:nvGraphicFramePr>
        <p:xfrm>
          <a:off x="1433713" y="2521653"/>
          <a:ext cx="10254704" cy="422308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51273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27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6020">
                <a:tc>
                  <a:txBody>
                    <a:bodyPr/>
                    <a:lstStyle/>
                    <a:p>
                      <a:pPr algn="ctr" rtl="0"/>
                      <a:r>
                        <a:rPr lang="es-ES" sz="2400" b="1" i="0" u="sng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Trebuchet MS" charset="0"/>
                        </a:rPr>
                        <a:t>RUTINA</a:t>
                      </a:r>
                      <a:r>
                        <a:rPr lang="es-ES" sz="24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Trebuchet MS" charset="0"/>
                        </a:rPr>
                        <a:t>:</a:t>
                      </a:r>
                    </a:p>
                  </a:txBody>
                  <a:tcPr marL="44847" marR="448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s-ES" sz="2400" b="1" i="0" u="sng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Trebuchet MS" charset="0"/>
                        </a:rPr>
                        <a:t>REPRESENTACIÓN</a:t>
                      </a:r>
                      <a:r>
                        <a:rPr lang="es-ES" sz="2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Helvetica"/>
                        </a:rPr>
                        <a:t>:</a:t>
                      </a:r>
                    </a:p>
                  </a:txBody>
                  <a:tcPr marL="44847" marR="448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9090">
                <a:tc>
                  <a:txBody>
                    <a:bodyPr/>
                    <a:lstStyle/>
                    <a:p>
                      <a:pPr rtl="0"/>
                      <a:r>
                        <a:rPr lang="es-ES" sz="2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Trebuchet MS" charset="0"/>
                        </a:rPr>
                        <a:t>Alimentar animales en el aula</a:t>
                      </a:r>
                    </a:p>
                  </a:txBody>
                  <a:tcPr marL="44847" marR="448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s-ES" sz="2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Trebuchet MS" charset="0"/>
                        </a:rPr>
                        <a:t>Recipiente terrmoconformado con gránulos de alimento</a:t>
                      </a:r>
                    </a:p>
                  </a:txBody>
                  <a:tcPr marL="44847" marR="448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9090">
                <a:tc>
                  <a:txBody>
                    <a:bodyPr/>
                    <a:lstStyle/>
                    <a:p>
                      <a:pPr rtl="0"/>
                      <a:r>
                        <a:rPr lang="es-ES" sz="2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Trebuchet MS" charset="0"/>
                        </a:rPr>
                        <a:t>Aseo personal (alistarse para el día))</a:t>
                      </a:r>
                    </a:p>
                  </a:txBody>
                  <a:tcPr marL="44847" marR="448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s-ES" sz="2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Trebuchet MS" charset="0"/>
                        </a:rPr>
                        <a:t>Restos del paño de limpieza</a:t>
                      </a:r>
                    </a:p>
                  </a:txBody>
                  <a:tcPr marL="44847" marR="448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9090">
                <a:tc>
                  <a:txBody>
                    <a:bodyPr/>
                    <a:lstStyle/>
                    <a:p>
                      <a:pPr rtl="0"/>
                      <a:r>
                        <a:rPr lang="es-ES" sz="2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Trebuchet MS" charset="0"/>
                        </a:rPr>
                        <a:t>Alfabetización: Previa al Braille</a:t>
                      </a:r>
                    </a:p>
                  </a:txBody>
                  <a:tcPr marL="44847" marR="448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s-ES" sz="2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Trebuchet MS" charset="0"/>
                        </a:rPr>
                        <a:t>Modelo ampliado de la Celda de Braille</a:t>
                      </a:r>
                    </a:p>
                  </a:txBody>
                  <a:tcPr marL="44847" marR="448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9090">
                <a:tc>
                  <a:txBody>
                    <a:bodyPr/>
                    <a:lstStyle/>
                    <a:p>
                      <a:pPr rtl="0"/>
                      <a:r>
                        <a:rPr lang="es-ES" sz="2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Trebuchet MS" charset="0"/>
                        </a:rPr>
                        <a:t>Alfabetización: Libros adaptados</a:t>
                      </a:r>
                    </a:p>
                  </a:txBody>
                  <a:tcPr marL="44847" marR="448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s-ES" sz="2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Trebuchet MS" charset="0"/>
                        </a:rPr>
                        <a:t>Página de un libro "flexible"</a:t>
                      </a:r>
                    </a:p>
                  </a:txBody>
                  <a:tcPr marL="44847" marR="448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9090">
                <a:tc>
                  <a:txBody>
                    <a:bodyPr/>
                    <a:lstStyle/>
                    <a:p>
                      <a:pPr rtl="0"/>
                      <a:r>
                        <a:rPr lang="es-ES" sz="2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Trebuchet MS" charset="0"/>
                        </a:rPr>
                        <a:t>Preparación para el almuerzo</a:t>
                      </a:r>
                    </a:p>
                  </a:txBody>
                  <a:tcPr marL="44847" marR="448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s-ES" sz="2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Trebuchet MS" charset="0"/>
                        </a:rPr>
                        <a:t>Tabla de cortar rectangular de plástico</a:t>
                      </a:r>
                    </a:p>
                  </a:txBody>
                  <a:tcPr marL="44847" marR="448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2161310" y="1889100"/>
            <a:ext cx="6888086" cy="559904"/>
          </a:xfrm>
          <a:effectLst/>
        </p:spPr>
        <p:txBody>
          <a:bodyPr/>
          <a:lstStyle/>
          <a:p>
            <a:pPr marL="0" lvl="0" indent="0" rtl="0">
              <a:buNone/>
            </a:pPr>
            <a:r>
              <a:rPr lang="es-ES" sz="28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Helvetica"/>
              </a:rPr>
              <a:t>PROGRAMA MATUTINO (únicamente)</a:t>
            </a:r>
          </a:p>
        </p:txBody>
      </p:sp>
      <p:pic>
        <p:nvPicPr>
          <p:cNvPr id="6" name="KS12Slide 12">
            <a:hlinkClick r:id="" action="ppaction://media"/>
            <a:extLst>
              <a:ext uri="{FF2B5EF4-FFF2-40B4-BE49-F238E27FC236}">
                <a16:creationId xmlns:a16="http://schemas.microsoft.com/office/drawing/2014/main" id="{8527F924-448A-4D70-948E-145808405E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220" y="62781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9390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6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rtl="0"/>
            <a:r>
              <a:rPr lang="es-ES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DESARROLLO DE UN SISTEMA DE CALENDARIO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pPr rtl="0"/>
            <a:r>
              <a:rPr lang="es-ES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Es fundamental recordar que un sistema de calendario refleja la rutina diaria individual del estudiante.</a:t>
            </a:r>
          </a:p>
          <a:p>
            <a:pPr rtl="0"/>
            <a:r>
              <a:rPr lang="es-ES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Las rutinas de actividades deberán desarrollarse, a fin de tener algo para representar en el calendario.  Las rutinas le dan significado a la función de un objeto.</a:t>
            </a:r>
          </a:p>
          <a:p>
            <a:pPr rtl="0"/>
            <a:r>
              <a:rPr lang="es-ES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Un sistema de calendario se debe desarrollar conjuntamente con el programa de comunicación del estudiante.</a:t>
            </a:r>
          </a:p>
        </p:txBody>
      </p:sp>
      <p:pic>
        <p:nvPicPr>
          <p:cNvPr id="3" name="KS12Slide 13">
            <a:hlinkClick r:id="" action="ppaction://media"/>
            <a:extLst>
              <a:ext uri="{FF2B5EF4-FFF2-40B4-BE49-F238E27FC236}">
                <a16:creationId xmlns:a16="http://schemas.microsoft.com/office/drawing/2014/main" id="{48F59BB5-785A-407E-AF91-0E377A51BE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73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8767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6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rtl="0"/>
            <a:r>
              <a:rPr lang="es-ES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MATERIALES PARA UN SISTEMA DE CALENDARIO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pPr rtl="0"/>
            <a:r>
              <a:rPr lang="es-ES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Para una visualización permanente — para atraer</a:t>
            </a:r>
          </a:p>
          <a:p>
            <a:pPr rtl="0"/>
            <a:r>
              <a:rPr lang="es-ES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Numerosas opciones "hechas en casa" están disponibles, sin embargo considere lo siguiente:</a:t>
            </a:r>
          </a:p>
          <a:p>
            <a:pPr lvl="1" rtl="0"/>
            <a:r>
              <a:rPr lang="es-ES" sz="2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canastas de plástico (siempre se deben usar del mismo tamaño)</a:t>
            </a:r>
          </a:p>
          <a:p>
            <a:pPr lvl="1" rtl="0"/>
            <a:r>
              <a:rPr lang="es-ES" sz="2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recipientes de leche cortados</a:t>
            </a:r>
          </a:p>
          <a:p>
            <a:pPr lvl="1" rtl="0"/>
            <a:r>
              <a:rPr lang="es-ES" sz="2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cajas de zapatos</a:t>
            </a:r>
          </a:p>
          <a:p>
            <a:pPr lvl="1" rtl="0"/>
            <a:r>
              <a:rPr lang="es-ES" sz="2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soporte para revistas de plástico (deben estar aseguradas uno al lado de otro) </a:t>
            </a:r>
          </a:p>
        </p:txBody>
      </p:sp>
      <p:pic>
        <p:nvPicPr>
          <p:cNvPr id="3" name="KS12Slide 14">
            <a:hlinkClick r:id="" action="ppaction://media"/>
            <a:extLst>
              <a:ext uri="{FF2B5EF4-FFF2-40B4-BE49-F238E27FC236}">
                <a16:creationId xmlns:a16="http://schemas.microsoft.com/office/drawing/2014/main" id="{500772FE-3451-4295-9700-85A7E56752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798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7597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2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rtl="0"/>
            <a:r>
              <a:rPr lang="es-ES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ELABORACIÓN DE UN SISTEMA DE CALENDARIO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7085" y="1781092"/>
            <a:ext cx="10814049" cy="5076908"/>
          </a:xfrm>
          <a:effectLst/>
        </p:spPr>
        <p:txBody>
          <a:bodyPr/>
          <a:lstStyle/>
          <a:p>
            <a:pPr marL="0" indent="0" rtl="0">
              <a:buNone/>
            </a:pPr>
            <a:r>
              <a:rPr lang="es-ES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Siga estos pasos:</a:t>
            </a:r>
          </a:p>
          <a:p>
            <a:pPr marL="514350" indent="-514350" rtl="0">
              <a:buFont typeface="+mj-lt"/>
              <a:buAutoNum type="arabicPeriod"/>
            </a:pPr>
            <a:r>
              <a:rPr lang="es-ES" sz="2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Determinar el itinerario diario del estudiante</a:t>
            </a:r>
          </a:p>
          <a:p>
            <a:pPr marL="514350" indent="-514350" rtl="0">
              <a:buFont typeface="+mj-lt"/>
              <a:buAutoNum type="arabicPeriod"/>
            </a:pPr>
            <a:r>
              <a:rPr lang="es-ES" sz="2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Seleccionar representaciones que se utilizarán en el calendario</a:t>
            </a:r>
          </a:p>
          <a:p>
            <a:pPr marL="514350" indent="-514350" rtl="0">
              <a:buFont typeface="+mj-lt"/>
              <a:buAutoNum type="arabicPeriod"/>
            </a:pPr>
            <a:r>
              <a:rPr lang="es-ES" sz="2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Montar representaciones en cartulinas, etc. (para ayudar al estudiante a distinguir cuando la clave es un objeto y cuando es una representación)</a:t>
            </a:r>
          </a:p>
          <a:p>
            <a:pPr marL="514350" indent="-514350" rtl="0">
              <a:buFont typeface="+mj-lt"/>
              <a:buAutoNum type="arabicPeriod"/>
            </a:pPr>
            <a:r>
              <a:rPr lang="es-ES" sz="2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Armar la caja del itinerario/unidad de visualización</a:t>
            </a:r>
          </a:p>
          <a:p>
            <a:pPr marL="514350" indent="-514350" rtl="0">
              <a:buFont typeface="+mj-lt"/>
              <a:buAutoNum type="arabicPeriod"/>
            </a:pPr>
            <a:r>
              <a:rPr lang="es-ES" sz="2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Preparar un mecanismo para gestionar los elementos "terminados"  </a:t>
            </a:r>
          </a:p>
          <a:p>
            <a:pPr marL="514350" indent="-514350" rtl="0">
              <a:buFont typeface="+mj-lt"/>
              <a:buAutoNum type="arabicPeriod"/>
            </a:pPr>
            <a:r>
              <a:rPr lang="es-ES" sz="2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Incluir por lo menos tres elementos</a:t>
            </a:r>
          </a:p>
          <a:p>
            <a:pPr marL="514350" indent="-514350" rtl="0">
              <a:buFont typeface="+mj-lt"/>
              <a:buAutoNum type="arabicPeriod"/>
            </a:pPr>
            <a:r>
              <a:rPr lang="es-ES" sz="2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Organizar los objetos secuencialmente en el exhibidor del calendario.</a:t>
            </a:r>
            <a:r>
              <a:rPr lang="es-ES" sz="28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 </a:t>
            </a:r>
          </a:p>
        </p:txBody>
      </p:sp>
      <p:pic>
        <p:nvPicPr>
          <p:cNvPr id="3" name="KS12Slide 15">
            <a:hlinkClick r:id="" action="ppaction://media"/>
            <a:extLst>
              <a:ext uri="{FF2B5EF4-FFF2-40B4-BE49-F238E27FC236}">
                <a16:creationId xmlns:a16="http://schemas.microsoft.com/office/drawing/2014/main" id="{DA0712C0-08E1-4D13-9B03-D3C194DA5D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2971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5266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6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rtl="0"/>
            <a:r>
              <a:rPr lang="es-ES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CONSIDERACIONES EN EL USO DE UN SISTEMA DE CALENDARIO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7085" y="1905000"/>
            <a:ext cx="10814049" cy="4953000"/>
          </a:xfrm>
          <a:effectLst/>
        </p:spPr>
        <p:txBody>
          <a:bodyPr/>
          <a:lstStyle/>
          <a:p>
            <a:pPr marL="514350" indent="-514350" rtl="0">
              <a:buFont typeface="+mj-lt"/>
              <a:buAutoNum type="arabicPeriod"/>
            </a:pPr>
            <a:r>
              <a:rPr lang="es-ES" sz="28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Al comienzo de cada día, revise TODOS los elementos del sistema de calendario con el estudiante, avanzando de izquierda a derecha.</a:t>
            </a:r>
          </a:p>
          <a:p>
            <a:pPr marL="514350" indent="-514350" rtl="0">
              <a:buFont typeface="+mj-lt"/>
              <a:buAutoNum type="arabicPeriod"/>
            </a:pPr>
            <a:r>
              <a:rPr lang="es-ES" sz="28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Después de experimentar (es decir," sentir") cada representación y asignarle un nombre, regresar a la primera unidad del calendario.</a:t>
            </a:r>
          </a:p>
          <a:p>
            <a:pPr marL="514350" indent="-514350" rtl="0">
              <a:buFont typeface="+mj-lt"/>
              <a:buAutoNum type="arabicPeriod"/>
            </a:pPr>
            <a:r>
              <a:rPr lang="es-ES" sz="28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Pida al estudiante que retire la primera representación (después, proceda a completar la actividad y, cuando se haya completado, coloque la representación en la caja/recipiente" de actividades "terminadas" — la cual debe colocarse en el extremo derecho de todo el calendario).</a:t>
            </a:r>
          </a:p>
          <a:p>
            <a:endParaRPr lang="en-US" altLang="en-US" dirty="0">
              <a:effectLst/>
            </a:endParaRPr>
          </a:p>
        </p:txBody>
      </p:sp>
      <p:pic>
        <p:nvPicPr>
          <p:cNvPr id="2" name="KS12Slide 16">
            <a:hlinkClick r:id="" action="ppaction://media"/>
            <a:extLst>
              <a:ext uri="{FF2B5EF4-FFF2-40B4-BE49-F238E27FC236}">
                <a16:creationId xmlns:a16="http://schemas.microsoft.com/office/drawing/2014/main" id="{11B52A28-65DA-428D-B34F-834F014841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684" y="62787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8707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rtl="0"/>
            <a:r>
              <a:rPr lang="es-ES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CONSIDERACIONES EN EL USO DE UN SISTEMA DE CALENDARIO (CONT.)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pPr marL="514350" indent="-514350" rtl="0">
              <a:buFont typeface="+mj-lt"/>
              <a:buAutoNum type="arabicPeriod" startAt="4"/>
            </a:pPr>
            <a:r>
              <a:rPr lang="es-ES" sz="30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Pida al estudiante que vuelva a consultar el calendario, que sienta el espacio vacío y después que avance a la siguiente unidad (a la derecha), para seleccionar la "siguiente" representación.</a:t>
            </a:r>
          </a:p>
          <a:p>
            <a:pPr marL="514350" indent="-514350" rtl="0">
              <a:buFont typeface="+mj-lt"/>
              <a:buAutoNum type="arabicPeriod" startAt="4"/>
            </a:pPr>
            <a:r>
              <a:rPr lang="es-ES" sz="30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Durante todo el día, debe volver a consultar el calendario antes de iniciar cada actividad. </a:t>
            </a:r>
          </a:p>
          <a:p>
            <a:pPr marL="514350" indent="-514350" rtl="0">
              <a:buFont typeface="+mj-lt"/>
              <a:buAutoNum type="arabicPeriod" startAt="4"/>
            </a:pPr>
            <a:r>
              <a:rPr lang="es-ES" sz="30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En caso de ser necesario, el estudiante puede cambiar la representación por los materiales que requiere para completar una actividad definida.</a:t>
            </a:r>
          </a:p>
          <a:p>
            <a:endParaRPr lang="en-US" altLang="en-US">
              <a:effectLst/>
            </a:endParaRPr>
          </a:p>
        </p:txBody>
      </p:sp>
      <p:pic>
        <p:nvPicPr>
          <p:cNvPr id="3" name="KS12Slide 17">
            <a:hlinkClick r:id="" action="ppaction://media"/>
            <a:extLst>
              <a:ext uri="{FF2B5EF4-FFF2-40B4-BE49-F238E27FC236}">
                <a16:creationId xmlns:a16="http://schemas.microsoft.com/office/drawing/2014/main" id="{7A11DDEA-F6F8-4780-929E-4CE80BCB5E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562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097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7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rtl="0"/>
            <a:r>
              <a:rPr lang="es-ES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CONSEJOS ÚTILES PARA UTILIZAR UN SISTEMA DE CALENDARIO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pPr marL="514350" indent="-514350" rtl="0">
              <a:buFont typeface="+mj-lt"/>
              <a:buAutoNum type="arabicPeriod"/>
            </a:pPr>
            <a:r>
              <a:rPr lang="es-ES" sz="2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Desarrollar un conjunto único de componentes para el calendario de cada estudiante.</a:t>
            </a:r>
          </a:p>
          <a:p>
            <a:pPr marL="514350" indent="-514350" rtl="0">
              <a:buFont typeface="+mj-lt"/>
              <a:buAutoNum type="arabicPeriod"/>
            </a:pPr>
            <a:r>
              <a:rPr lang="es-ES" sz="2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 Siempre utilizar la misma representación para cada actividad en particular.</a:t>
            </a:r>
          </a:p>
          <a:p>
            <a:pPr marL="514350" indent="-514350" rtl="0">
              <a:buFont typeface="+mj-lt"/>
              <a:buAutoNum type="arabicPeriod"/>
            </a:pPr>
            <a:r>
              <a:rPr lang="es-ES" sz="2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Tenga disponibles múltiples ejemplares de cada representación.</a:t>
            </a:r>
          </a:p>
          <a:p>
            <a:pPr marL="514350" indent="-514350" rtl="0">
              <a:buFont typeface="+mj-lt"/>
              <a:buAutoNum type="arabicPeriod"/>
            </a:pPr>
            <a:r>
              <a:rPr lang="es-ES" sz="2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Elija representaciones que estén vinculadas, de alguna manera, a cada actividad — que sean una parte real de la actividad.</a:t>
            </a:r>
          </a:p>
          <a:p>
            <a:pPr marL="514350" indent="-514350" rtl="0">
              <a:buFont typeface="+mj-lt"/>
              <a:buAutoNum type="arabicPeriod"/>
            </a:pPr>
            <a:r>
              <a:rPr lang="es-ES" sz="2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Aliste el sistema de calendario colocando las representaciones de izquierda a derecha, en cada unidad.</a:t>
            </a:r>
          </a:p>
        </p:txBody>
      </p:sp>
      <p:pic>
        <p:nvPicPr>
          <p:cNvPr id="3" name="KS12Slide 18">
            <a:hlinkClick r:id="" action="ppaction://media"/>
            <a:extLst>
              <a:ext uri="{FF2B5EF4-FFF2-40B4-BE49-F238E27FC236}">
                <a16:creationId xmlns:a16="http://schemas.microsoft.com/office/drawing/2014/main" id="{6D2D5523-1C7C-442C-AEEB-BCE39A63DD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73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2706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2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rtl="0"/>
            <a:r>
              <a:rPr lang="es-ES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CONSEJOS ÚTILES PARA UTILIZAR UN SISTEMA DE CALENDARIO (CONT.)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pPr rtl="0"/>
            <a:r>
              <a:rPr lang="es-ES" sz="2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Incluya una clave para representar algo similar al "periodo de inactividad".</a:t>
            </a:r>
          </a:p>
          <a:p>
            <a:pPr rtl="0"/>
            <a:r>
              <a:rPr lang="es-ES" sz="2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Incluya algún tipo de representación (un "comodín") que se pueda utilizar para denotar eventos inusuales (por ejemplo: día para tomar fotografías escolares, día de campo)</a:t>
            </a:r>
          </a:p>
          <a:p>
            <a:pPr rtl="0"/>
            <a:r>
              <a:rPr lang="es-ES" sz="2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Nunca coloque las representaciones de actividades que simplemente fueron modificadas en el recipiente de "actividades terminadas" — "¡ya que nunca se "completaron"!</a:t>
            </a:r>
          </a:p>
          <a:p>
            <a:pPr rtl="0"/>
            <a:r>
              <a:rPr lang="es-ES" sz="2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Mantenga el sistema de calendario siempre en el mismo lugar.</a:t>
            </a:r>
          </a:p>
          <a:p>
            <a:pPr rtl="0"/>
            <a:r>
              <a:rPr lang="es-ES" sz="2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¡Utilice el calendario para cada día, todos los días!  </a:t>
            </a:r>
          </a:p>
        </p:txBody>
      </p:sp>
      <p:pic>
        <p:nvPicPr>
          <p:cNvPr id="3" name="KS12Slide 19">
            <a:hlinkClick r:id="" action="ppaction://media"/>
            <a:extLst>
              <a:ext uri="{FF2B5EF4-FFF2-40B4-BE49-F238E27FC236}">
                <a16:creationId xmlns:a16="http://schemas.microsoft.com/office/drawing/2014/main" id="{4A18CD37-3B71-48ED-8033-C80CA174C5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2694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3668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8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rtl="0"/>
            <a:r>
              <a:rPr lang="es-ES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SISTEMAS DE CALENDARIO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7085" y="1798675"/>
            <a:ext cx="10814049" cy="4191000"/>
          </a:xfrm>
          <a:effectLst/>
        </p:spPr>
        <p:txBody>
          <a:bodyPr/>
          <a:lstStyle/>
          <a:p>
            <a:pPr marL="0" indent="0" rtl="0">
              <a:buNone/>
            </a:pPr>
            <a:r>
              <a:rPr lang="es-ES" sz="3200" b="0" i="0" u="sng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También conocidos como:</a:t>
            </a:r>
          </a:p>
          <a:p>
            <a:pPr rtl="0"/>
            <a:r>
              <a:rPr lang="es-ES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Plataforma de anticipación</a:t>
            </a:r>
          </a:p>
          <a:p>
            <a:pPr rtl="0"/>
            <a:r>
              <a:rPr lang="es-ES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Calendario de anticipación</a:t>
            </a:r>
          </a:p>
          <a:p>
            <a:pPr rtl="0"/>
            <a:r>
              <a:rPr lang="es-ES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Calendario de objetos</a:t>
            </a:r>
          </a:p>
          <a:p>
            <a:pPr rtl="0"/>
            <a:r>
              <a:rPr lang="es-ES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Calendario táctil</a:t>
            </a:r>
          </a:p>
          <a:p>
            <a:pPr rtl="0"/>
            <a:r>
              <a:rPr lang="es-ES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Caja de secuencia</a:t>
            </a:r>
          </a:p>
          <a:p>
            <a:pPr marL="0" indent="0" algn="ctr" rtl="0">
              <a:buNone/>
            </a:pPr>
            <a:r>
              <a:rPr lang="es-ES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... los cuales utilizan representaciones tangibles o táctiles como un medio para documentar una serie de actividades</a:t>
            </a:r>
          </a:p>
        </p:txBody>
      </p:sp>
      <p:pic>
        <p:nvPicPr>
          <p:cNvPr id="5" name="KS12Slide 2">
            <a:hlinkClick r:id="" action="ppaction://media"/>
            <a:extLst>
              <a:ext uri="{FF2B5EF4-FFF2-40B4-BE49-F238E27FC236}">
                <a16:creationId xmlns:a16="http://schemas.microsoft.com/office/drawing/2014/main" id="{CE4A3781-7162-4912-8F06-70F8A02185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797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3367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rtl="0"/>
            <a:r>
              <a:rPr lang="es-ES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CONSOLIDACIÓN DEL USO DE UN SISTEMA DE CALENDARIO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pPr rtl="0"/>
            <a:r>
              <a:rPr lang="es-ES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Elabore LIBROS DE EXPERIENCIAS que relaten las experiencias personales del estudiante</a:t>
            </a:r>
          </a:p>
          <a:p>
            <a:pPr rtl="0"/>
            <a:r>
              <a:rPr lang="es-ES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Elija las representaciones más importantes de las actividades en las que el estudiante participó</a:t>
            </a:r>
          </a:p>
          <a:p>
            <a:pPr rtl="0"/>
            <a:r>
              <a:rPr lang="es-ES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Elija representaciones que aludan acciones</a:t>
            </a:r>
          </a:p>
          <a:p>
            <a:pPr rtl="0"/>
            <a:r>
              <a:rPr lang="es-ES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Organice el libro de experiencias con el estudiante</a:t>
            </a:r>
          </a:p>
          <a:p>
            <a:pPr rtl="0"/>
            <a:r>
              <a:rPr lang="es-ES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Lea, vuelva a leer (¡y vuelva a leer y a releer!) el libro con el estudiante</a:t>
            </a:r>
          </a:p>
          <a:p>
            <a:endParaRPr lang="en-US" altLang="en-US">
              <a:effectLst/>
            </a:endParaRPr>
          </a:p>
        </p:txBody>
      </p:sp>
      <p:pic>
        <p:nvPicPr>
          <p:cNvPr id="3" name="KS12Slide 20">
            <a:hlinkClick r:id="" action="ppaction://media"/>
            <a:extLst>
              <a:ext uri="{FF2B5EF4-FFF2-40B4-BE49-F238E27FC236}">
                <a16:creationId xmlns:a16="http://schemas.microsoft.com/office/drawing/2014/main" id="{57525179-05A1-4BD9-B55D-DA29AF52A6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743" y="62787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6958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4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rtl="0"/>
            <a:r>
              <a:rPr lang="es-ES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CONSOLIDACIÓN DEL USO DE UN SISTEMA DE CALENDARIO (CONT.)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pPr rtl="0"/>
            <a:r>
              <a:rPr lang="es-ES" sz="28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Elabore un DIARIO INTERACTIVO PARA EL HOGAR Y PARA LA ESCUELA, a fin de documentar los "eventos" que ocurrieron en cada uno de estos dos entornos</a:t>
            </a:r>
          </a:p>
          <a:p>
            <a:pPr rtl="0"/>
            <a:r>
              <a:rPr lang="es-ES" sz="28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Representar solo unos cuantos eventos del día/noche </a:t>
            </a:r>
          </a:p>
          <a:p>
            <a:pPr rtl="0"/>
            <a:r>
              <a:rPr lang="es-ES" sz="28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Cuando use un dispositivo auditivo, grabe algo que el niño podría haber manifestado que represente la actividad.</a:t>
            </a:r>
          </a:p>
          <a:p>
            <a:pPr rtl="0"/>
            <a:r>
              <a:rPr lang="es-ES" sz="28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Esto fomenta los recuerdos en la memoria con respecto a lo que sucedió en la escuela cuando estaba en casa y viceversa</a:t>
            </a:r>
          </a:p>
          <a:p>
            <a:endParaRPr lang="en-US" altLang="en-US" dirty="0">
              <a:effectLst/>
            </a:endParaRPr>
          </a:p>
        </p:txBody>
      </p:sp>
      <p:pic>
        <p:nvPicPr>
          <p:cNvPr id="3" name="KS12Slide 21">
            <a:hlinkClick r:id="" action="ppaction://media"/>
            <a:extLst>
              <a:ext uri="{FF2B5EF4-FFF2-40B4-BE49-F238E27FC236}">
                <a16:creationId xmlns:a16="http://schemas.microsoft.com/office/drawing/2014/main" id="{1F431C5F-F743-4CE2-AC65-725932A14F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980" y="62602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802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rtl="0"/>
            <a:r>
              <a:rPr lang="es-ES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REFERENCIAS</a:t>
            </a:r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7085" y="1904999"/>
            <a:ext cx="10814049" cy="4735945"/>
          </a:xfrm>
          <a:effectLst/>
        </p:spPr>
        <p:txBody>
          <a:bodyPr/>
          <a:lstStyle/>
          <a:p>
            <a:pPr rtl="0"/>
            <a:r>
              <a:rPr lang="es-ES" sz="2600" b="0" i="0" u="none" strike="noStrike" dirty="0" err="1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Blaha</a:t>
            </a:r>
            <a:r>
              <a:rPr lang="es-ES" sz="2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, R. (2001). </a:t>
            </a:r>
            <a:r>
              <a:rPr lang="es-ES" sz="2600" b="0" i="0" u="none" strike="noStrike" dirty="0" err="1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Calendars</a:t>
            </a:r>
            <a:r>
              <a:rPr lang="es-ES" sz="2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 </a:t>
            </a:r>
            <a:r>
              <a:rPr lang="es-ES" sz="2600" b="0" i="0" u="none" strike="noStrike" dirty="0" err="1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for</a:t>
            </a:r>
            <a:r>
              <a:rPr lang="es-ES" sz="2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 </a:t>
            </a:r>
            <a:r>
              <a:rPr lang="es-ES" sz="2600" b="0" i="0" u="none" strike="noStrike" dirty="0" err="1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students</a:t>
            </a:r>
            <a:r>
              <a:rPr lang="es-ES" sz="2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 </a:t>
            </a:r>
            <a:r>
              <a:rPr lang="es-ES" sz="2600" b="0" i="0" u="none" strike="noStrike" dirty="0" err="1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with</a:t>
            </a:r>
            <a:r>
              <a:rPr lang="es-ES" sz="2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 </a:t>
            </a:r>
            <a:r>
              <a:rPr lang="es-ES" sz="2600" b="0" i="0" u="none" strike="noStrike" dirty="0" err="1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multiple</a:t>
            </a:r>
            <a:r>
              <a:rPr lang="es-ES" sz="2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 </a:t>
            </a:r>
            <a:r>
              <a:rPr lang="es-ES" sz="2600" b="0" i="0" u="none" strike="noStrike" dirty="0" err="1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impairments</a:t>
            </a:r>
            <a:r>
              <a:rPr lang="es-ES" sz="2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 </a:t>
            </a:r>
            <a:r>
              <a:rPr lang="es-ES" sz="2600" b="0" i="0" u="none" strike="noStrike" dirty="0" err="1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including</a:t>
            </a:r>
            <a:r>
              <a:rPr lang="es-ES" sz="2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 deafblindness. Austin, TX: Texas </a:t>
            </a:r>
            <a:r>
              <a:rPr lang="es-ES" sz="2600" b="0" i="0" u="none" strike="noStrike" dirty="0" err="1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School</a:t>
            </a:r>
            <a:r>
              <a:rPr lang="es-ES" sz="2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 </a:t>
            </a:r>
            <a:r>
              <a:rPr lang="es-ES" sz="2600" b="0" i="0" u="none" strike="noStrike" dirty="0" err="1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for</a:t>
            </a:r>
            <a:r>
              <a:rPr lang="es-ES" sz="2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 </a:t>
            </a:r>
            <a:r>
              <a:rPr lang="es-ES" sz="2600" b="0" i="0" u="none" strike="noStrike" dirty="0" err="1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the</a:t>
            </a:r>
            <a:r>
              <a:rPr lang="es-ES" sz="2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 </a:t>
            </a:r>
            <a:r>
              <a:rPr lang="es-ES" sz="2600" b="0" i="0" u="none" strike="noStrike" dirty="0" err="1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Blind</a:t>
            </a:r>
            <a:r>
              <a:rPr lang="es-ES" sz="2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 and </a:t>
            </a:r>
            <a:r>
              <a:rPr lang="es-ES" sz="2600" b="0" i="0" u="none" strike="noStrike" dirty="0" err="1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Visually</a:t>
            </a:r>
            <a:r>
              <a:rPr lang="es-ES" sz="2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 </a:t>
            </a:r>
            <a:r>
              <a:rPr lang="es-ES" sz="2600" b="0" i="0" u="none" strike="noStrike" dirty="0" err="1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Impaired</a:t>
            </a:r>
            <a:r>
              <a:rPr lang="es-ES" sz="2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 (Escuela para Ciegos y con Impedimentos Visuales de Texas).</a:t>
            </a:r>
          </a:p>
          <a:p>
            <a:pPr rtl="0"/>
            <a:r>
              <a:rPr lang="es-ES" sz="2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Consorcio Nacional sobre Sordoceguera, Permítame verificar mi calendario. Recuperado de </a:t>
            </a:r>
            <a:r>
              <a:rPr lang="es-ES" sz="2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hlinkClick r:id="rId5" action="ppaction://hlinkfile"/>
              </a:rPr>
              <a:t>aldb.org/</a:t>
            </a:r>
            <a:r>
              <a:rPr lang="es-ES" sz="2600" b="0" i="0" u="none" strike="noStrike" dirty="0" err="1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hlinkClick r:id="rId5" action="ppaction://hlinkfile"/>
              </a:rPr>
              <a:t>ISSelectedTopics.php?topicCatID</a:t>
            </a:r>
            <a:r>
              <a:rPr lang="es-ES" sz="2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hlinkClick r:id="rId5" action="ppaction://hlinkfile"/>
              </a:rPr>
              <a:t>=14</a:t>
            </a:r>
            <a:r>
              <a:rPr lang="es-ES" sz="2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 5 julio de 2012. </a:t>
            </a:r>
          </a:p>
          <a:p>
            <a:pPr rtl="0"/>
            <a:r>
              <a:rPr lang="es-ES" sz="2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Proyecto </a:t>
            </a:r>
            <a:r>
              <a:rPr lang="es-ES" sz="2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de Discapacidad Sensorial Dual de Nevada. </a:t>
            </a:r>
            <a:r>
              <a:rPr lang="es-ES" sz="2600" b="0" i="0" u="none" strike="noStrike" dirty="0" err="1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Tips</a:t>
            </a:r>
            <a:r>
              <a:rPr lang="es-ES" sz="2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 </a:t>
            </a:r>
            <a:r>
              <a:rPr lang="es-ES" sz="2600" b="0" i="0" u="none" strike="noStrike" dirty="0" err="1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for</a:t>
            </a:r>
            <a:r>
              <a:rPr lang="es-ES" sz="2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 home </a:t>
            </a:r>
            <a:r>
              <a:rPr lang="es-ES" sz="2600" b="0" i="0" u="none" strike="noStrike" dirty="0" err="1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or</a:t>
            </a:r>
            <a:r>
              <a:rPr lang="es-ES" sz="2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 </a:t>
            </a:r>
            <a:r>
              <a:rPr lang="es-ES" sz="2600" b="0" i="0" u="none" strike="noStrike" dirty="0" err="1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school</a:t>
            </a:r>
            <a:r>
              <a:rPr lang="es-ES" sz="2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: Calendario de objetos.  Recuperado de </a:t>
            </a:r>
            <a:r>
              <a:rPr lang="es-ES" sz="2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hlinkClick r:id="rId6"/>
              </a:rPr>
              <a:t>http://www.unr.edu/ndsip/tipsheets/objectcalendar.pdf</a:t>
            </a:r>
            <a:r>
              <a:rPr lang="es-ES" sz="2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 3 de julio de 2012.</a:t>
            </a:r>
          </a:p>
        </p:txBody>
      </p:sp>
      <p:pic>
        <p:nvPicPr>
          <p:cNvPr id="3" name="KS12Slide 22">
            <a:hlinkClick r:id="" action="ppaction://media"/>
            <a:extLst>
              <a:ext uri="{FF2B5EF4-FFF2-40B4-BE49-F238E27FC236}">
                <a16:creationId xmlns:a16="http://schemas.microsoft.com/office/drawing/2014/main" id="{B3255CDD-C907-4E63-B1B0-C0C3BD850B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709" y="62879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0428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6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s-ES" dirty="0">
                <a:highlight>
                  <a:srgbClr val="000000">
                    <a:alpha val="0"/>
                  </a:srgbClr>
                </a:highlight>
              </a:rPr>
              <a:t>Créditos</a:t>
            </a:r>
            <a:endParaRPr lang="es-MX" sz="4400" b="0" i="0" u="none" strike="noStrike" dirty="0">
              <a:effectLst/>
              <a:highlight>
                <a:srgbClr val="000000">
                  <a:alpha val="0"/>
                </a:srgbClr>
              </a:highlight>
              <a:latin typeface="Trebuchet MS" charset="0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pPr marL="0" indent="0">
              <a:buNone/>
            </a:pPr>
            <a:r>
              <a:rPr lang="es-ES" sz="2800" dirty="0">
                <a:highlight>
                  <a:srgbClr val="000000">
                    <a:alpha val="0"/>
                  </a:srgbClr>
                </a:highlight>
              </a:rPr>
              <a:t>Desarrollado por el Proyecto de </a:t>
            </a:r>
            <a:r>
              <a:rPr lang="es-ES" sz="2800" dirty="0" err="1">
                <a:highlight>
                  <a:srgbClr val="000000">
                    <a:alpha val="0"/>
                  </a:srgbClr>
                </a:highlight>
              </a:rPr>
              <a:t>Mentoría</a:t>
            </a:r>
            <a:r>
              <a:rPr lang="es-ES" sz="2800" dirty="0">
                <a:highlight>
                  <a:srgbClr val="000000">
                    <a:alpha val="0"/>
                  </a:srgbClr>
                </a:highlight>
              </a:rPr>
              <a:t> a Distancia en la Universidad de Kansas</a:t>
            </a:r>
          </a:p>
          <a:p>
            <a:pPr marL="0" indent="0">
              <a:buNone/>
            </a:pPr>
            <a:endParaRPr lang="en-US" sz="2800" dirty="0">
              <a:highlight>
                <a:srgbClr val="000000">
                  <a:alpha val="0"/>
                </a:srgbClr>
              </a:highlight>
            </a:endParaRPr>
          </a:p>
          <a:p>
            <a:pPr marL="0" indent="0">
              <a:buNone/>
            </a:pPr>
            <a:r>
              <a:rPr lang="es-ES" sz="2800" dirty="0">
                <a:highlight>
                  <a:srgbClr val="000000">
                    <a:alpha val="0"/>
                  </a:srgbClr>
                </a:highlight>
              </a:rPr>
              <a:t>Contenido por:</a:t>
            </a:r>
            <a:endParaRPr lang="en-US" sz="2800" dirty="0">
              <a:highlight>
                <a:srgbClr val="000000">
                  <a:alpha val="0"/>
                </a:srgbClr>
              </a:highlight>
            </a:endParaRPr>
          </a:p>
          <a:p>
            <a:pPr lvl="0"/>
            <a:r>
              <a:rPr lang="es-ES" sz="2800" dirty="0" err="1">
                <a:highlight>
                  <a:srgbClr val="000000">
                    <a:alpha val="0"/>
                  </a:srgbClr>
                </a:highlight>
              </a:rPr>
              <a:t>Susan</a:t>
            </a:r>
            <a:r>
              <a:rPr lang="es-ES" sz="2800" dirty="0">
                <a:highlight>
                  <a:srgbClr val="000000">
                    <a:alpha val="0"/>
                  </a:srgbClr>
                </a:highlight>
              </a:rPr>
              <a:t> M. </a:t>
            </a:r>
            <a:r>
              <a:rPr lang="es-ES" sz="2800" dirty="0" err="1">
                <a:highlight>
                  <a:srgbClr val="000000">
                    <a:alpha val="0"/>
                  </a:srgbClr>
                </a:highlight>
              </a:rPr>
              <a:t>Bashinski</a:t>
            </a:r>
            <a:endParaRPr lang="en-US" sz="2800" dirty="0">
              <a:highlight>
                <a:srgbClr val="000000">
                  <a:alpha val="0"/>
                </a:srgbClr>
              </a:highlight>
            </a:endParaRPr>
          </a:p>
          <a:p>
            <a:pPr lvl="0"/>
            <a:r>
              <a:rPr lang="es-ES" sz="2800" dirty="0">
                <a:highlight>
                  <a:srgbClr val="000000">
                    <a:alpha val="0"/>
                  </a:srgbClr>
                </a:highlight>
              </a:rPr>
              <a:t>Megan Cote</a:t>
            </a:r>
            <a:endParaRPr lang="en-US" sz="2800" dirty="0">
              <a:highlight>
                <a:srgbClr val="000000">
                  <a:alpha val="0"/>
                </a:srgbClr>
              </a:highlight>
            </a:endParaRPr>
          </a:p>
          <a:p>
            <a:pPr lvl="0"/>
            <a:r>
              <a:rPr lang="es-ES" sz="2800" dirty="0">
                <a:highlight>
                  <a:srgbClr val="000000">
                    <a:alpha val="0"/>
                  </a:srgbClr>
                </a:highlight>
              </a:rPr>
              <a:t>Rebecca </a:t>
            </a:r>
            <a:r>
              <a:rPr lang="es-ES" sz="2800" dirty="0" err="1">
                <a:highlight>
                  <a:srgbClr val="000000">
                    <a:alpha val="0"/>
                  </a:srgbClr>
                </a:highlight>
              </a:rPr>
              <a:t>Obold-Geary</a:t>
            </a:r>
            <a:br>
              <a:rPr lang="es-ES" sz="2800" dirty="0">
                <a:highlight>
                  <a:srgbClr val="000000">
                    <a:alpha val="0"/>
                  </a:srgbClr>
                </a:highlight>
              </a:rPr>
            </a:br>
            <a:endParaRPr lang="es-ES" sz="2800" dirty="0">
              <a:highlight>
                <a:srgbClr val="000000">
                  <a:alpha val="0"/>
                </a:srgbClr>
              </a:highlight>
            </a:endParaRPr>
          </a:p>
          <a:p>
            <a:pPr marL="0" lvl="0" indent="0">
              <a:buNone/>
            </a:pPr>
            <a:r>
              <a:rPr lang="en-US" sz="2800" dirty="0">
                <a:highlight>
                  <a:srgbClr val="000000">
                    <a:alpha val="0"/>
                  </a:srgbClr>
                </a:highlight>
              </a:rPr>
              <a:t>2011-2013</a:t>
            </a:r>
            <a:endParaRPr lang="es-ES" sz="2800" dirty="0">
              <a:highlight>
                <a:srgbClr val="000000">
                  <a:alpha val="0"/>
                </a:srgbClr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874576537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rtl="0"/>
            <a:r>
              <a:rPr lang="es-ES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¿QUÉ ES UN SISTEMA DE CALENDARIO?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pPr marL="0" indent="0" rtl="0">
              <a:buNone/>
            </a:pPr>
            <a:r>
              <a:rPr lang="es-ES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Un sistema de calendario (o "calendario") es una representación concreta de las actividades diarias en las que participarán los estudiantes habitualmente.  En general se utiliza para ayudar a los estudiantes sordo-ciegos a desarrollar un concepto de secuencia…</a:t>
            </a:r>
          </a:p>
          <a:p>
            <a:pPr marL="0" indent="0" algn="ctr" rtl="0">
              <a:buNone/>
            </a:pPr>
            <a:r>
              <a:rPr lang="es-ES" sz="3200" b="0" i="0" u="none" strike="noStrike">
                <a:solidFill>
                  <a:srgbClr val="9A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...que el tiempo pasa.</a:t>
            </a:r>
          </a:p>
        </p:txBody>
      </p:sp>
      <p:pic>
        <p:nvPicPr>
          <p:cNvPr id="3" name="KS12Slide 3">
            <a:hlinkClick r:id="" action="ppaction://media"/>
            <a:extLst>
              <a:ext uri="{FF2B5EF4-FFF2-40B4-BE49-F238E27FC236}">
                <a16:creationId xmlns:a16="http://schemas.microsoft.com/office/drawing/2014/main" id="{41580D5F-E1F6-419E-A3E2-285FBAC20D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544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4635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rtl="0"/>
            <a:r>
              <a:rPr lang="es-ES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USO DE REPRESENTACIONES TANGIBLES EN LOS SISTEMAS DE CALENDARIO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endParaRPr lang="en-US" altLang="en-US">
              <a:effectLst/>
            </a:endParaRPr>
          </a:p>
          <a:p>
            <a:pPr rtl="0"/>
            <a:r>
              <a:rPr lang="es-ES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Los calendarios integran muchos elementos de vinculación emocional…</a:t>
            </a:r>
          </a:p>
          <a:p>
            <a:pPr rtl="0"/>
            <a:r>
              <a:rPr lang="es-ES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Conllevan a involucrar al estudiante con "cosas", para tratar de animarlo a "salir fuera de su cuerpo".</a:t>
            </a:r>
          </a:p>
        </p:txBody>
      </p:sp>
      <p:pic>
        <p:nvPicPr>
          <p:cNvPr id="3" name="KS12Slide 4">
            <a:hlinkClick r:id="" action="ppaction://media"/>
            <a:extLst>
              <a:ext uri="{FF2B5EF4-FFF2-40B4-BE49-F238E27FC236}">
                <a16:creationId xmlns:a16="http://schemas.microsoft.com/office/drawing/2014/main" id="{74792872-B8E1-4EF3-9F9B-E3CC4A134D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9266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6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39937" name="Rectangle 2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rtl="0"/>
            <a:r>
              <a:rPr lang="es-ES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EL SISTEMA DE CALENDARIO Y EL DISTANCIAMIENTO</a:t>
            </a:r>
          </a:p>
        </p:txBody>
      </p:sp>
      <p:sp>
        <p:nvSpPr>
          <p:cNvPr id="39938" name="Rectangle 3"/>
          <p:cNvSpPr>
            <a:spLocks noGrp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pPr rtl="0"/>
            <a:r>
              <a:rPr lang="es-ES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Puede comenzar de forma muy simple, con casillas de "AHORA" y "DESPUÉS", conjuntamente con una "caja para terminado".</a:t>
            </a:r>
          </a:p>
          <a:p>
            <a:pPr rtl="0"/>
            <a:r>
              <a:rPr lang="es-ES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CADA EXPEDICIÓN a la plataforma de anticipación es una LECCIÓN POR SÍ MISMA — y NO es puramente una transición)</a:t>
            </a:r>
          </a:p>
          <a:p>
            <a:pPr lvl="1" rtl="0"/>
            <a:r>
              <a:rPr lang="es-ES" sz="2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Tómese el tiempo suficiente</a:t>
            </a:r>
          </a:p>
          <a:p>
            <a:pPr lvl="1" rtl="0"/>
            <a:r>
              <a:rPr lang="es-ES" sz="2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Vista previa y revisión</a:t>
            </a:r>
          </a:p>
          <a:p>
            <a:pPr lvl="1" rtl="0"/>
            <a:r>
              <a:rPr lang="es-ES" sz="2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Uso de la caja "de terminado"</a:t>
            </a:r>
          </a:p>
        </p:txBody>
      </p:sp>
      <p:pic>
        <p:nvPicPr>
          <p:cNvPr id="3" name="KS12Slide 5">
            <a:hlinkClick r:id="" action="ppaction://media"/>
            <a:extLst>
              <a:ext uri="{FF2B5EF4-FFF2-40B4-BE49-F238E27FC236}">
                <a16:creationId xmlns:a16="http://schemas.microsoft.com/office/drawing/2014/main" id="{666BDB49-1793-41E1-AC7A-574FD2B6CE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034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997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rtl="0"/>
            <a:r>
              <a:rPr lang="es-ES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¿POR QUÉ UTILIZAR UN SISTEMA DE CALENDARIO? (1 DE 3)</a:t>
            </a: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pPr rtl="0"/>
            <a:r>
              <a:rPr lang="es-ES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ayudar al estudiante a entender conceptos como "siguiente", "terminado", "trabajo", "pausa", etc.</a:t>
            </a:r>
          </a:p>
          <a:p>
            <a:pPr rtl="0"/>
            <a:r>
              <a:rPr lang="es-ES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fomentar la práctica de trabajar secuencialmente, de izquierda a derecha</a:t>
            </a:r>
          </a:p>
          <a:p>
            <a:pPr rtl="0"/>
            <a:r>
              <a:rPr lang="es-ES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proporcionar al estudiante la seguridad de saber lo que va a suceder a continuación</a:t>
            </a:r>
          </a:p>
          <a:p>
            <a:endParaRPr lang="en-US" altLang="en-US">
              <a:effectLst/>
            </a:endParaRPr>
          </a:p>
        </p:txBody>
      </p:sp>
      <p:pic>
        <p:nvPicPr>
          <p:cNvPr id="3" name="KS12Slide 6">
            <a:hlinkClick r:id="" action="ppaction://media"/>
            <a:extLst>
              <a:ext uri="{FF2B5EF4-FFF2-40B4-BE49-F238E27FC236}">
                <a16:creationId xmlns:a16="http://schemas.microsoft.com/office/drawing/2014/main" id="{3D16BEAC-B234-4B93-8C54-B7A01FFBB5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637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2489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rtl="0"/>
            <a:r>
              <a:rPr lang="es-ES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¿POR QUÉ UTILIZAR UN SISTEMA DE CALENDARIO? (2 DE 3)</a:t>
            </a: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pPr rtl="0"/>
            <a:r>
              <a:rPr lang="es-ES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ayudar al estudiante a empezar a percibir el mundo de una manera organizada y predecible</a:t>
            </a:r>
          </a:p>
          <a:p>
            <a:pPr rtl="0"/>
            <a:r>
              <a:rPr lang="es-ES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ofrecer al estudiante algunas cosas que pueda anticipar</a:t>
            </a:r>
          </a:p>
          <a:p>
            <a:pPr rtl="0"/>
            <a:r>
              <a:rPr lang="es-ES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ayudar a reducir la resistencia del estudiante a la transición/cambio de actividad</a:t>
            </a:r>
          </a:p>
          <a:p>
            <a:pPr rtl="0"/>
            <a:r>
              <a:rPr lang="es-ES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alertar al estudiante acerca del hecho de que cambios inesperados podrían producirse dentro de una rutina</a:t>
            </a:r>
          </a:p>
        </p:txBody>
      </p:sp>
      <p:pic>
        <p:nvPicPr>
          <p:cNvPr id="3" name="KS12Slide 7">
            <a:hlinkClick r:id="" action="ppaction://media"/>
            <a:extLst>
              <a:ext uri="{FF2B5EF4-FFF2-40B4-BE49-F238E27FC236}">
                <a16:creationId xmlns:a16="http://schemas.microsoft.com/office/drawing/2014/main" id="{C581DE8D-37DD-4561-957E-DD4B0E2F9F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562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5641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9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rtl="0"/>
            <a:r>
              <a:rPr lang="es-ES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¿POR QUÉ UTILIZAR UN SISTEMA DE CALENDARIO? (3 DE 3)</a:t>
            </a: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pPr rtl="0"/>
            <a:r>
              <a:rPr lang="es-ES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permitir que el estudiante tenga oportunidades de comunicarse</a:t>
            </a:r>
          </a:p>
          <a:p>
            <a:pPr rtl="0"/>
            <a:r>
              <a:rPr lang="es-ES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establecer las bases para que el estudiante participe activamente en la toma de decisiones con respecto a su día</a:t>
            </a:r>
          </a:p>
          <a:p>
            <a:pPr rtl="0"/>
            <a:r>
              <a:rPr lang="es-ES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facilitar el desarrollo de habilidades simbólicas</a:t>
            </a:r>
          </a:p>
          <a:p>
            <a:pPr rtl="0"/>
            <a:r>
              <a:rPr lang="es-ES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proporcionar al estudiante un "cronograma individualizado”</a:t>
            </a:r>
          </a:p>
          <a:p>
            <a:endParaRPr lang="en-US" altLang="en-US">
              <a:effectLst/>
            </a:endParaRPr>
          </a:p>
        </p:txBody>
      </p:sp>
      <p:pic>
        <p:nvPicPr>
          <p:cNvPr id="3" name="KS12Slide 8">
            <a:hlinkClick r:id="" action="ppaction://media"/>
            <a:extLst>
              <a:ext uri="{FF2B5EF4-FFF2-40B4-BE49-F238E27FC236}">
                <a16:creationId xmlns:a16="http://schemas.microsoft.com/office/drawing/2014/main" id="{667507FB-A29E-4EAA-8DD9-C7A65C361B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182" y="62971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3047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rtl="0"/>
            <a:r>
              <a:rPr lang="es-ES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Helvetica"/>
              </a:rPr>
              <a:t>EJEMPLO DE UN SISTEMA DE CALENDARIO</a:t>
            </a:r>
          </a:p>
        </p:txBody>
      </p:sp>
      <p:pic>
        <p:nvPicPr>
          <p:cNvPr id="4" name="Content Placeholder 3" descr="Calendar box.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345" y="1835015"/>
            <a:ext cx="5681312" cy="4260984"/>
          </a:xfrm>
          <a:effectLst/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433615" y="6370637"/>
            <a:ext cx="10340771" cy="315401"/>
          </a:xfrm>
          <a:effectLst/>
        </p:spPr>
        <p:txBody>
          <a:bodyPr/>
          <a:lstStyle/>
          <a:p>
            <a:pPr marL="0" indent="0" rtl="0">
              <a:buNone/>
            </a:pPr>
            <a:r>
              <a:rPr lang="es-ES" sz="20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Helvetica"/>
              </a:rPr>
              <a:t>(Imagen de: http://www.deafblindontario.com/index.php/deafblindness/calendar-systems)</a:t>
            </a:r>
          </a:p>
        </p:txBody>
      </p:sp>
      <p:pic>
        <p:nvPicPr>
          <p:cNvPr id="6" name="KS12Slide 9">
            <a:hlinkClick r:id="" action="ppaction://media"/>
            <a:extLst>
              <a:ext uri="{FF2B5EF4-FFF2-40B4-BE49-F238E27FC236}">
                <a16:creationId xmlns:a16="http://schemas.microsoft.com/office/drawing/2014/main" id="{159171AB-9CAD-464E-AD22-89F5DE2883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2286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2641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2.9200.0"/>
  <p:tag name="AS_RELEASE_DATE" val="2015.05.12"/>
  <p:tag name="AS_TITLE" val="Aspose.Slides for .NET 4.0 Client Profile"/>
  <p:tag name="AS_VERSION" val="15.4.0.0"/>
</p:tagLst>
</file>

<file path=ppt/theme/theme1.xml><?xml version="1.0" encoding="utf-8"?>
<a:theme xmlns:a="http://schemas.openxmlformats.org/drawingml/2006/main" name="Bold Stripes">
  <a:themeElements>
    <a:clrScheme name="Bold Stripes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Bold Stripes">
      <a:majorFont>
        <a:latin typeface="Helvetica"/>
        <a:ea typeface="ＭＳ Ｐゴシック"/>
        <a:cs typeface="Arial"/>
      </a:majorFont>
      <a:minorFont>
        <a:latin typeface="Helvetica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  <a:tileRect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  <a:extrusionClr>
              <a:prstClr val="black"/>
            </a:extrusionClr>
            <a:contourClr>
              <a:prstClr val="black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  <a:tileRect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r="http://schemas.openxmlformats.org/officeDocument/2006/relationships"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r="http://schemas.openxmlformats.org/officeDocument/2006/relationships"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</TotalTime>
  <Words>1515</Words>
  <Application>Microsoft Macintosh PowerPoint</Application>
  <PresentationFormat>Widescreen</PresentationFormat>
  <Paragraphs>149</Paragraphs>
  <Slides>23</Slides>
  <Notes>9</Notes>
  <HiddenSlides>0</HiddenSlides>
  <MMClips>22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ＭＳ Ｐゴシック</vt:lpstr>
      <vt:lpstr>ＭＳ Ｐゴシック</vt:lpstr>
      <vt:lpstr>Arial</vt:lpstr>
      <vt:lpstr>Calibri</vt:lpstr>
      <vt:lpstr>Helvetica</vt:lpstr>
      <vt:lpstr>Trebuchet MS</vt:lpstr>
      <vt:lpstr>Wingdings</vt:lpstr>
      <vt:lpstr>Bold Stripes</vt:lpstr>
      <vt:lpstr>SISTEMAS DE CALENDARIO:  Consideraciones importantes con respecto a los estudiantes con sordoceguera</vt:lpstr>
      <vt:lpstr>SISTEMAS DE CALENDARIO</vt:lpstr>
      <vt:lpstr>¿QUÉ ES UN SISTEMA DE CALENDARIO?</vt:lpstr>
      <vt:lpstr>USO DE REPRESENTACIONES TANGIBLES EN LOS SISTEMAS DE CALENDARIO</vt:lpstr>
      <vt:lpstr>EL SISTEMA DE CALENDARIO Y EL DISTANCIAMIENTO</vt:lpstr>
      <vt:lpstr>¿POR QUÉ UTILIZAR UN SISTEMA DE CALENDARIO? (1 DE 3)</vt:lpstr>
      <vt:lpstr>¿POR QUÉ UTILIZAR UN SISTEMA DE CALENDARIO? (2 DE 3)</vt:lpstr>
      <vt:lpstr>¿POR QUÉ UTILIZAR UN SISTEMA DE CALENDARIO? (3 DE 3)</vt:lpstr>
      <vt:lpstr>EJEMPLO DE UN SISTEMA DE CALENDARIO</vt:lpstr>
      <vt:lpstr>MARCOS DE TIEMPO</vt:lpstr>
      <vt:lpstr>EJEMPLO: CALENDARIO DE ACTIVIDADES</vt:lpstr>
      <vt:lpstr>EJEMPLO: CALENDARIO DIARIO</vt:lpstr>
      <vt:lpstr>DESARROLLO DE UN SISTEMA DE CALENDARIO</vt:lpstr>
      <vt:lpstr>MATERIALES PARA UN SISTEMA DE CALENDARIO</vt:lpstr>
      <vt:lpstr>ELABORACIÓN DE UN SISTEMA DE CALENDARIO</vt:lpstr>
      <vt:lpstr>CONSIDERACIONES EN EL USO DE UN SISTEMA DE CALENDARIO</vt:lpstr>
      <vt:lpstr>CONSIDERACIONES EN EL USO DE UN SISTEMA DE CALENDARIO (CONT.)</vt:lpstr>
      <vt:lpstr>CONSEJOS ÚTILES PARA UTILIZAR UN SISTEMA DE CALENDARIO</vt:lpstr>
      <vt:lpstr>CONSEJOS ÚTILES PARA UTILIZAR UN SISTEMA DE CALENDARIO (CONT.)</vt:lpstr>
      <vt:lpstr>CONSOLIDACIÓN DEL USO DE UN SISTEMA DE CALENDARIO</vt:lpstr>
      <vt:lpstr>CONSOLIDACIÓN DEL USO DE UN SISTEMA DE CALENDARIO (CONT.)</vt:lpstr>
      <vt:lpstr>REFERENCIAS</vt:lpstr>
      <vt:lpstr>Créditos</vt:lpstr>
    </vt:vector>
  </TitlesOfParts>
  <Manager/>
  <Company>WOU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Jordyn Watanabe</dc:creator>
  <cp:lastModifiedBy>Microsoft Office User</cp:lastModifiedBy>
  <cp:revision>17</cp:revision>
  <dcterms:created xsi:type="dcterms:W3CDTF">2018-04-13T20:16:14Z</dcterms:created>
  <dcterms:modified xsi:type="dcterms:W3CDTF">2020-06-11T15:26:59Z</dcterms:modified>
</cp:coreProperties>
</file>