
<file path=[Content_Types].xml><?xml version="1.0" encoding="utf-8"?>
<Types xmlns="http://schemas.openxmlformats.org/package/2006/content-types">
  <Default Extension="xml" ContentType="application/xml"/>
  <Default Extension="mp3" ContentType="audio/mpeg"/>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60"/>
  </p:notesMasterIdLst>
  <p:sldIdLst>
    <p:sldId id="314" r:id="rId2"/>
    <p:sldId id="315" r:id="rId3"/>
    <p:sldId id="316" r:id="rId4"/>
    <p:sldId id="317" r:id="rId5"/>
    <p:sldId id="318" r:id="rId6"/>
    <p:sldId id="319" r:id="rId7"/>
    <p:sldId id="320" r:id="rId8"/>
    <p:sldId id="321" r:id="rId9"/>
    <p:sldId id="322" r:id="rId10"/>
    <p:sldId id="323" r:id="rId11"/>
    <p:sldId id="324" r:id="rId12"/>
    <p:sldId id="325" r:id="rId13"/>
    <p:sldId id="326" r:id="rId14"/>
    <p:sldId id="327" r:id="rId15"/>
    <p:sldId id="328" r:id="rId16"/>
    <p:sldId id="329" r:id="rId17"/>
    <p:sldId id="330" r:id="rId18"/>
    <p:sldId id="331" r:id="rId19"/>
    <p:sldId id="332" r:id="rId20"/>
    <p:sldId id="333" r:id="rId21"/>
    <p:sldId id="334" r:id="rId22"/>
    <p:sldId id="335" r:id="rId23"/>
    <p:sldId id="336" r:id="rId24"/>
    <p:sldId id="337" r:id="rId25"/>
    <p:sldId id="338" r:id="rId26"/>
    <p:sldId id="339" r:id="rId27"/>
    <p:sldId id="340" r:id="rId28"/>
    <p:sldId id="341" r:id="rId29"/>
    <p:sldId id="342" r:id="rId30"/>
    <p:sldId id="343" r:id="rId31"/>
    <p:sldId id="344" r:id="rId32"/>
    <p:sldId id="345" r:id="rId33"/>
    <p:sldId id="346" r:id="rId34"/>
    <p:sldId id="347" r:id="rId35"/>
    <p:sldId id="348" r:id="rId36"/>
    <p:sldId id="349" r:id="rId37"/>
    <p:sldId id="350" r:id="rId38"/>
    <p:sldId id="351" r:id="rId39"/>
    <p:sldId id="352" r:id="rId40"/>
    <p:sldId id="353" r:id="rId41"/>
    <p:sldId id="354" r:id="rId42"/>
    <p:sldId id="355" r:id="rId43"/>
    <p:sldId id="356" r:id="rId44"/>
    <p:sldId id="357" r:id="rId45"/>
    <p:sldId id="358" r:id="rId46"/>
    <p:sldId id="359" r:id="rId47"/>
    <p:sldId id="360" r:id="rId48"/>
    <p:sldId id="361" r:id="rId49"/>
    <p:sldId id="362" r:id="rId50"/>
    <p:sldId id="363" r:id="rId51"/>
    <p:sldId id="364" r:id="rId52"/>
    <p:sldId id="365" r:id="rId53"/>
    <p:sldId id="366" r:id="rId54"/>
    <p:sldId id="367" r:id="rId55"/>
    <p:sldId id="368" r:id="rId56"/>
    <p:sldId id="369" r:id="rId57"/>
    <p:sldId id="370" r:id="rId58"/>
    <p:sldId id="371"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69" autoAdjust="0"/>
    <p:restoredTop sz="86360" autoAdjust="0"/>
  </p:normalViewPr>
  <p:slideViewPr>
    <p:cSldViewPr snapToGrid="0">
      <p:cViewPr varScale="1">
        <p:scale>
          <a:sx n="64" d="100"/>
          <a:sy n="64" d="100"/>
        </p:scale>
        <p:origin x="184" y="552"/>
      </p:cViewPr>
      <p:guideLst/>
    </p:cSldViewPr>
  </p:slideViewPr>
  <p:outlineViewPr>
    <p:cViewPr>
      <p:scale>
        <a:sx n="33" d="100"/>
        <a:sy n="33" d="100"/>
      </p:scale>
      <p:origin x="0" y="-22555"/>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notesMaster" Target="notesMasters/notesMaster1.xml"/><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CEA6F1-5566-4544-AD02-F2FE6E2135DD}" type="datetimeFigureOut">
              <a:rPr lang="en-US" smtClean="0"/>
              <a:t>5/15/20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3EA4B0-6448-4F0E-8DA3-299B6F70C066}" type="slidenum">
              <a:rPr lang="en-US" smtClean="0"/>
              <a:t>‹#›</a:t>
            </a:fld>
            <a:endParaRPr lang="en-US"/>
          </a:p>
        </p:txBody>
      </p:sp>
    </p:spTree>
    <p:extLst>
      <p:ext uri="{BB962C8B-B14F-4D97-AF65-F5344CB8AC3E}">
        <p14:creationId xmlns:p14="http://schemas.microsoft.com/office/powerpoint/2010/main" val="13917840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Rot="1" noChangeAspect="1" noChangeArrowheads="1" noTextEdit="1"/>
          </p:cNvSpPr>
          <p:nvPr>
            <p:ph type="sldImg"/>
          </p:nvPr>
        </p:nvSpPr>
        <p:spPr>
          <a:ln/>
        </p:spPr>
      </p:sp>
      <p:sp>
        <p:nvSpPr>
          <p:cNvPr id="1331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043150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257D011-07F3-46FB-86CF-2954EE814E95}" type="slidenum">
              <a:rPr lang="en-US" altLang="en-US" sz="1200">
                <a:solidFill>
                  <a:srgbClr val="000000"/>
                </a:solidFill>
              </a:rPr>
              <a:pPr/>
              <a:t>11</a:t>
            </a:fld>
            <a:endParaRPr lang="en-US" altLang="en-US" sz="1200">
              <a:solidFill>
                <a:srgbClr val="000000"/>
              </a:solidFill>
            </a:endParaRPr>
          </a:p>
        </p:txBody>
      </p:sp>
      <p:sp>
        <p:nvSpPr>
          <p:cNvPr id="32770" name="Rectangle 2"/>
          <p:cNvSpPr>
            <a:spLocks noGrp="1" noRot="1" noChangeAspect="1" noChangeArrowheads="1" noTextEdit="1"/>
          </p:cNvSpPr>
          <p:nvPr>
            <p:ph type="sldImg"/>
          </p:nvPr>
        </p:nvSpPr>
        <p:spPr>
          <a:solidFill>
            <a:srgbClr val="FFFFFF"/>
          </a:solidFill>
          <a:ln/>
        </p:spPr>
      </p:sp>
      <p:sp>
        <p:nvSpPr>
          <p:cNvPr id="327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mtClean="0">
                <a:latin typeface="Arial" panose="020B0604020202020204" pitchFamily="34" charset="0"/>
                <a:ea typeface="ＭＳ Ｐゴシック" panose="020B0600070205080204" pitchFamily="34" charset="-128"/>
              </a:rPr>
              <a:t>REPLICATION STUDY ADDED HERE</a:t>
            </a:r>
          </a:p>
        </p:txBody>
      </p:sp>
    </p:spTree>
    <p:extLst>
      <p:ext uri="{BB962C8B-B14F-4D97-AF65-F5344CB8AC3E}">
        <p14:creationId xmlns:p14="http://schemas.microsoft.com/office/powerpoint/2010/main" val="35316840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2DA8445-AA4B-4110-954B-3232C5FA9147}" type="slidenum">
              <a:rPr lang="en-US" altLang="en-US" sz="1200">
                <a:solidFill>
                  <a:srgbClr val="000000"/>
                </a:solidFill>
              </a:rPr>
              <a:pPr/>
              <a:t>12</a:t>
            </a:fld>
            <a:endParaRPr lang="en-US" altLang="en-US" sz="1200">
              <a:solidFill>
                <a:srgbClr val="000000"/>
              </a:solidFill>
            </a:endParaRPr>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9704077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811FCB0-9037-486C-917D-188496D3AAC9}" type="slidenum">
              <a:rPr lang="en-US" altLang="en-US" sz="1200">
                <a:solidFill>
                  <a:srgbClr val="000000"/>
                </a:solidFill>
              </a:rPr>
              <a:pPr/>
              <a:t>13</a:t>
            </a:fld>
            <a:endParaRPr lang="en-US" altLang="en-US" sz="1200">
              <a:solidFill>
                <a:srgbClr val="000000"/>
              </a:solidFill>
            </a:endParaRPr>
          </a:p>
        </p:txBody>
      </p:sp>
      <p:sp>
        <p:nvSpPr>
          <p:cNvPr id="36866" name="Rectangle 2"/>
          <p:cNvSpPr>
            <a:spLocks noGrp="1" noRot="1" noChangeAspect="1" noChangeArrowheads="1" noTextEdit="1"/>
          </p:cNvSpPr>
          <p:nvPr>
            <p:ph type="sldImg"/>
          </p:nvPr>
        </p:nvSpPr>
        <p:spPr>
          <a:solidFill>
            <a:srgbClr val="FFFFFF"/>
          </a:solidFill>
          <a:ln/>
        </p:spPr>
      </p:sp>
      <p:sp>
        <p:nvSpPr>
          <p:cNvPr id="3686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mtClean="0">
                <a:latin typeface="Arial" panose="020B0604020202020204" pitchFamily="34" charset="0"/>
                <a:ea typeface="ＭＳ Ｐゴシック" panose="020B0600070205080204" pitchFamily="34" charset="-128"/>
              </a:rPr>
              <a:t>REPLICATION STUDY ADDED HERE</a:t>
            </a:r>
          </a:p>
        </p:txBody>
      </p:sp>
    </p:spTree>
    <p:extLst>
      <p:ext uri="{BB962C8B-B14F-4D97-AF65-F5344CB8AC3E}">
        <p14:creationId xmlns:p14="http://schemas.microsoft.com/office/powerpoint/2010/main" val="41418686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Rot="1" noChangeAspect="1" noChangeArrowheads="1" noTextEdit="1"/>
          </p:cNvSpPr>
          <p:nvPr>
            <p:ph type="sldImg"/>
          </p:nvPr>
        </p:nvSpPr>
        <p:spPr>
          <a:ln/>
        </p:spPr>
      </p:sp>
      <p:sp>
        <p:nvSpPr>
          <p:cNvPr id="3891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7875136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589C804-83EB-4D9B-B68B-1734DA42C134}" type="slidenum">
              <a:rPr lang="en-US" altLang="en-US" sz="1200">
                <a:solidFill>
                  <a:srgbClr val="000000"/>
                </a:solidFill>
              </a:rPr>
              <a:pPr/>
              <a:t>54</a:t>
            </a:fld>
            <a:endParaRPr lang="en-US" altLang="en-US" sz="1200">
              <a:solidFill>
                <a:srgbClr val="000000"/>
              </a:solidFill>
            </a:endParaRPr>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5983932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EDDD350-E39A-449D-9458-3675B566790C}" type="slidenum">
              <a:rPr lang="en-US" altLang="en-US" sz="1200">
                <a:solidFill>
                  <a:srgbClr val="000000"/>
                </a:solidFill>
              </a:rPr>
              <a:pPr/>
              <a:t>55</a:t>
            </a:fld>
            <a:endParaRPr lang="en-US" altLang="en-US" sz="1200">
              <a:solidFill>
                <a:srgbClr val="000000"/>
              </a:solidFill>
            </a:endParaRPr>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8611505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Rot="1" noChangeAspect="1" noChangeArrowheads="1" noTextEdit="1"/>
          </p:cNvSpPr>
          <p:nvPr>
            <p:ph type="sldImg"/>
          </p:nvPr>
        </p:nvSpPr>
        <p:spPr>
          <a:ln/>
        </p:spPr>
      </p:sp>
      <p:sp>
        <p:nvSpPr>
          <p:cNvPr id="8601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138094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3B44EEC-253F-4692-BE0E-E2DE8E972F91}" type="slidenum">
              <a:rPr lang="en-US" altLang="en-US" sz="1200">
                <a:solidFill>
                  <a:srgbClr val="000000"/>
                </a:solidFill>
              </a:rPr>
              <a:pPr/>
              <a:t>2</a:t>
            </a:fld>
            <a:endParaRPr lang="en-US" altLang="en-US" sz="1200">
              <a:solidFill>
                <a:srgbClr val="000000"/>
              </a:solidFill>
            </a:endParaRPr>
          </a:p>
        </p:txBody>
      </p:sp>
      <p:sp>
        <p:nvSpPr>
          <p:cNvPr id="15362" name="Rectangle 2"/>
          <p:cNvSpPr>
            <a:spLocks noGrp="1" noRot="1" noChangeAspect="1" noChangeArrowheads="1" noTextEdit="1"/>
          </p:cNvSpPr>
          <p:nvPr>
            <p:ph type="sldImg"/>
          </p:nvPr>
        </p:nvSpPr>
        <p:spPr>
          <a:solidFill>
            <a:srgbClr val="FFFFFF"/>
          </a:solidFill>
          <a:ln/>
        </p:spPr>
      </p:sp>
      <p:sp>
        <p:nvSpPr>
          <p:cNvPr id="1536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en-US" smtClean="0">
                <a:latin typeface="Arial" panose="020B0604020202020204" pitchFamily="34" charset="0"/>
                <a:ea typeface="ＭＳ Ｐゴシック" panose="020B0600070205080204" pitchFamily="34" charset="-128"/>
              </a:rPr>
              <a:t>So what are natural gestures?</a:t>
            </a:r>
          </a:p>
          <a:p>
            <a:pPr eaLnBrk="1" hangingPunct="1"/>
            <a:r>
              <a:rPr lang="en-US" altLang="en-US" smtClean="0">
                <a:latin typeface="Arial" panose="020B0604020202020204" pitchFamily="34" charset="0"/>
                <a:ea typeface="ＭＳ Ｐゴシック" panose="020B0600070205080204" pitchFamily="34" charset="-128"/>
              </a:rPr>
              <a:t>This very cute picture shows a common example of a natural gesture, a point, </a:t>
            </a:r>
          </a:p>
        </p:txBody>
      </p:sp>
    </p:spTree>
    <p:extLst>
      <p:ext uri="{BB962C8B-B14F-4D97-AF65-F5344CB8AC3E}">
        <p14:creationId xmlns:p14="http://schemas.microsoft.com/office/powerpoint/2010/main" val="1297259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5F38BBF-88F1-4D57-B829-A5A1AADB7A22}" type="slidenum">
              <a:rPr lang="en-US" altLang="en-US" sz="1200">
                <a:solidFill>
                  <a:srgbClr val="000000"/>
                </a:solidFill>
              </a:rPr>
              <a:pPr/>
              <a:t>3</a:t>
            </a:fld>
            <a:endParaRPr lang="en-US" altLang="en-US" sz="1200">
              <a:solidFill>
                <a:srgbClr val="000000"/>
              </a:solidFill>
            </a:endParaRPr>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873044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8C24C3A-5156-41AF-9F4B-AF4C6ED7BDF6}" type="slidenum">
              <a:rPr lang="en-US" altLang="en-US" sz="1200">
                <a:solidFill>
                  <a:srgbClr val="000000"/>
                </a:solidFill>
              </a:rPr>
              <a:pPr/>
              <a:t>4</a:t>
            </a:fld>
            <a:endParaRPr lang="en-US" altLang="en-US" sz="1200">
              <a:solidFill>
                <a:srgbClr val="000000"/>
              </a:solidFill>
            </a:endParaRPr>
          </a:p>
        </p:txBody>
      </p:sp>
      <p:sp>
        <p:nvSpPr>
          <p:cNvPr id="19458" name="Rectangle 2"/>
          <p:cNvSpPr>
            <a:spLocks noGrp="1" noRot="1" noChangeAspect="1" noChangeArrowheads="1" noTextEdit="1"/>
          </p:cNvSpPr>
          <p:nvPr>
            <p:ph type="sldImg"/>
          </p:nvPr>
        </p:nvSpPr>
        <p:spPr>
          <a:solidFill>
            <a:srgbClr val="FFFFFF"/>
          </a:solidFill>
          <a:ln/>
        </p:spPr>
      </p:sp>
      <p:sp>
        <p:nvSpPr>
          <p:cNvPr id="1945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en-US" smtClean="0">
                <a:latin typeface="Arial" panose="020B0604020202020204" pitchFamily="34" charset="0"/>
                <a:ea typeface="ＭＳ Ｐゴシック" panose="020B0600070205080204" pitchFamily="34" charset="-128"/>
              </a:rPr>
              <a:t>Gestures occur developmentally before symbolic communication and often it</a:t>
            </a:r>
            <a:r>
              <a:rPr lang="ja-JP" altLang="en-US" smtClean="0">
                <a:latin typeface="Arial" panose="020B0604020202020204" pitchFamily="34" charset="0"/>
                <a:ea typeface="ＭＳ Ｐゴシック" panose="020B0600070205080204" pitchFamily="34" charset="-128"/>
              </a:rPr>
              <a:t>’</a:t>
            </a:r>
            <a:r>
              <a:rPr lang="en-US" altLang="ja-JP" smtClean="0">
                <a:latin typeface="Arial" panose="020B0604020202020204" pitchFamily="34" charset="0"/>
                <a:ea typeface="ＭＳ Ｐゴシック" panose="020B0600070205080204" pitchFamily="34" charset="-128"/>
              </a:rPr>
              <a:t>s easier to learn developmentally earlier behaviors, like crawling before you walk or run etc., </a:t>
            </a:r>
          </a:p>
          <a:p>
            <a:pPr eaLnBrk="1" hangingPunct="1"/>
            <a:r>
              <a:rPr lang="en-US" altLang="en-US" smtClean="0">
                <a:latin typeface="Arial" panose="020B0604020202020204" pitchFamily="34" charset="0"/>
                <a:ea typeface="ＭＳ Ｐゴシック" panose="020B0600070205080204" pitchFamily="34" charset="-128"/>
              </a:rPr>
              <a:t>Thought to pave the way for symbolic communication. In fact there is a chapter by Butterworth in a book all about pointing titled </a:t>
            </a:r>
            <a:r>
              <a:rPr lang="ja-JP" altLang="en-US" smtClean="0">
                <a:latin typeface="Arial" panose="020B0604020202020204" pitchFamily="34" charset="0"/>
                <a:ea typeface="ＭＳ Ｐゴシック" panose="020B0600070205080204" pitchFamily="34" charset="-128"/>
              </a:rPr>
              <a:t>“</a:t>
            </a:r>
            <a:r>
              <a:rPr lang="en-US" altLang="ja-JP" smtClean="0">
                <a:latin typeface="Arial" panose="020B0604020202020204" pitchFamily="34" charset="0"/>
                <a:ea typeface="ＭＳ Ｐゴシック" panose="020B0600070205080204" pitchFamily="34" charset="-128"/>
              </a:rPr>
              <a:t>pointing is the royal road to language.</a:t>
            </a:r>
            <a:r>
              <a:rPr lang="ja-JP" altLang="en-US" smtClean="0">
                <a:latin typeface="Arial" panose="020B0604020202020204" pitchFamily="34" charset="0"/>
                <a:ea typeface="ＭＳ Ｐゴシック" panose="020B0600070205080204" pitchFamily="34" charset="-128"/>
              </a:rPr>
              <a:t>’</a:t>
            </a:r>
            <a:r>
              <a:rPr lang="en-US" altLang="ja-JP" smtClean="0">
                <a:latin typeface="Arial" panose="020B0604020202020204" pitchFamily="34" charset="0"/>
                <a:ea typeface="ＭＳ Ｐゴシック" panose="020B0600070205080204" pitchFamily="34" charset="-128"/>
              </a:rPr>
              <a:t>  I like this because it</a:t>
            </a:r>
            <a:r>
              <a:rPr lang="ja-JP" altLang="en-US" smtClean="0">
                <a:latin typeface="Arial" panose="020B0604020202020204" pitchFamily="34" charset="0"/>
                <a:ea typeface="ＭＳ Ｐゴシック" panose="020B0600070205080204" pitchFamily="34" charset="-128"/>
              </a:rPr>
              <a:t>’</a:t>
            </a:r>
            <a:r>
              <a:rPr lang="en-US" altLang="ja-JP" smtClean="0">
                <a:latin typeface="Arial" panose="020B0604020202020204" pitchFamily="34" charset="0"/>
                <a:ea typeface="ＭＳ Ｐゴシック" panose="020B0600070205080204" pitchFamily="34" charset="-128"/>
              </a:rPr>
              <a:t>s not the only way to language but many folks who are engaged in theoretical discussions of early communication and language development contend that gestures convey the early thoughts that are later mapped by language</a:t>
            </a:r>
          </a:p>
          <a:p>
            <a:pPr eaLnBrk="1" hangingPunct="1"/>
            <a:r>
              <a:rPr lang="en-US" altLang="en-US" smtClean="0">
                <a:latin typeface="Arial" panose="020B0604020202020204" pitchFamily="34" charset="0"/>
                <a:ea typeface="ＭＳ Ｐゴシック" panose="020B0600070205080204" pitchFamily="34" charset="-128"/>
              </a:rPr>
              <a:t>Gestures also provide opportunities for linguistic input, so when a child points at something we almost always label it and we know from Tomasello</a:t>
            </a:r>
            <a:r>
              <a:rPr lang="ja-JP" altLang="en-US" smtClean="0">
                <a:latin typeface="Arial" panose="020B0604020202020204" pitchFamily="34" charset="0"/>
                <a:ea typeface="ＭＳ Ｐゴシック" panose="020B0600070205080204" pitchFamily="34" charset="-128"/>
              </a:rPr>
              <a:t>’</a:t>
            </a:r>
            <a:r>
              <a:rPr lang="en-US" altLang="ja-JP" smtClean="0">
                <a:latin typeface="Arial" panose="020B0604020202020204" pitchFamily="34" charset="0"/>
                <a:ea typeface="ＭＳ Ｐゴシック" panose="020B0600070205080204" pitchFamily="34" charset="-128"/>
              </a:rPr>
              <a:t>s work and others that children learn words best when they are jointly engaged with the referent and person and this is clearly the case when they are gesturing, in fact if you work with kids who are entering that vocabulary burst period, they seem to be actively recruiting that input in activities like joint book reading by pointing to the pictures and waiting for you to name them. </a:t>
            </a: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49977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2FC3FE9-1F44-44A6-AFE6-12FFCAA1108E}" type="slidenum">
              <a:rPr lang="en-US" altLang="en-US" sz="1200">
                <a:solidFill>
                  <a:srgbClr val="000000"/>
                </a:solidFill>
              </a:rPr>
              <a:pPr/>
              <a:t>5</a:t>
            </a:fld>
            <a:endParaRPr lang="en-US" altLang="en-US" sz="1200">
              <a:solidFill>
                <a:srgbClr val="000000"/>
              </a:solidFill>
            </a:endParaRPr>
          </a:p>
        </p:txBody>
      </p:sp>
      <p:sp>
        <p:nvSpPr>
          <p:cNvPr id="21506" name="Rectangle 2"/>
          <p:cNvSpPr>
            <a:spLocks noGrp="1" noRot="1" noChangeAspect="1" noChangeArrowheads="1" noTextEdit="1"/>
          </p:cNvSpPr>
          <p:nvPr>
            <p:ph type="sldImg"/>
          </p:nvPr>
        </p:nvSpPr>
        <p:spPr>
          <a:solidFill>
            <a:srgbClr val="FFFFFF"/>
          </a:solidFill>
          <a:ln/>
        </p:spPr>
      </p:sp>
      <p:sp>
        <p:nvSpPr>
          <p:cNvPr id="2150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en-US" smtClean="0">
                <a:latin typeface="Arial" panose="020B0604020202020204" pitchFamily="34" charset="0"/>
                <a:ea typeface="ＭＳ Ｐゴシック" panose="020B0600070205080204" pitchFamily="34" charset="-128"/>
              </a:rPr>
              <a:t>Gestures occur developmentally before symbolic communication and often it</a:t>
            </a:r>
            <a:r>
              <a:rPr lang="ja-JP" altLang="en-US" smtClean="0">
                <a:latin typeface="Arial" panose="020B0604020202020204" pitchFamily="34" charset="0"/>
                <a:ea typeface="ＭＳ Ｐゴシック" panose="020B0600070205080204" pitchFamily="34" charset="-128"/>
              </a:rPr>
              <a:t>’</a:t>
            </a:r>
            <a:r>
              <a:rPr lang="en-US" altLang="ja-JP" smtClean="0">
                <a:latin typeface="Arial" panose="020B0604020202020204" pitchFamily="34" charset="0"/>
                <a:ea typeface="ＭＳ Ｐゴシック" panose="020B0600070205080204" pitchFamily="34" charset="-128"/>
              </a:rPr>
              <a:t>s easier to learn developmentally earlier behaviors, like crawling before you walk or run etc., </a:t>
            </a:r>
          </a:p>
          <a:p>
            <a:pPr eaLnBrk="1" hangingPunct="1"/>
            <a:r>
              <a:rPr lang="en-US" altLang="en-US" smtClean="0">
                <a:latin typeface="Arial" panose="020B0604020202020204" pitchFamily="34" charset="0"/>
                <a:ea typeface="ＭＳ Ｐゴシック" panose="020B0600070205080204" pitchFamily="34" charset="-128"/>
              </a:rPr>
              <a:t>Thought to pave the way for symbolic communication. In fact there is a chapter by Butterworth in a book all about pointing titled </a:t>
            </a:r>
            <a:r>
              <a:rPr lang="ja-JP" altLang="en-US" smtClean="0">
                <a:latin typeface="Arial" panose="020B0604020202020204" pitchFamily="34" charset="0"/>
                <a:ea typeface="ＭＳ Ｐゴシック" panose="020B0600070205080204" pitchFamily="34" charset="-128"/>
              </a:rPr>
              <a:t>“</a:t>
            </a:r>
            <a:r>
              <a:rPr lang="en-US" altLang="ja-JP" smtClean="0">
                <a:latin typeface="Arial" panose="020B0604020202020204" pitchFamily="34" charset="0"/>
                <a:ea typeface="ＭＳ Ｐゴシック" panose="020B0600070205080204" pitchFamily="34" charset="-128"/>
              </a:rPr>
              <a:t>pointing is the royal road to language.</a:t>
            </a:r>
            <a:r>
              <a:rPr lang="ja-JP" altLang="en-US" smtClean="0">
                <a:latin typeface="Arial" panose="020B0604020202020204" pitchFamily="34" charset="0"/>
                <a:ea typeface="ＭＳ Ｐゴシック" panose="020B0600070205080204" pitchFamily="34" charset="-128"/>
              </a:rPr>
              <a:t>’</a:t>
            </a:r>
            <a:r>
              <a:rPr lang="en-US" altLang="ja-JP" smtClean="0">
                <a:latin typeface="Arial" panose="020B0604020202020204" pitchFamily="34" charset="0"/>
                <a:ea typeface="ＭＳ Ｐゴシック" panose="020B0600070205080204" pitchFamily="34" charset="-128"/>
              </a:rPr>
              <a:t>  I like this because it</a:t>
            </a:r>
            <a:r>
              <a:rPr lang="ja-JP" altLang="en-US" smtClean="0">
                <a:latin typeface="Arial" panose="020B0604020202020204" pitchFamily="34" charset="0"/>
                <a:ea typeface="ＭＳ Ｐゴシック" panose="020B0600070205080204" pitchFamily="34" charset="-128"/>
              </a:rPr>
              <a:t>’</a:t>
            </a:r>
            <a:r>
              <a:rPr lang="en-US" altLang="ja-JP" smtClean="0">
                <a:latin typeface="Arial" panose="020B0604020202020204" pitchFamily="34" charset="0"/>
                <a:ea typeface="ＭＳ Ｐゴシック" panose="020B0600070205080204" pitchFamily="34" charset="-128"/>
              </a:rPr>
              <a:t>s not the only way to language but many folks who are engaged in theoretical discussions of early communication and language development contend that gestures convey the early thoughts that are later mapped by language</a:t>
            </a:r>
          </a:p>
          <a:p>
            <a:pPr eaLnBrk="1" hangingPunct="1"/>
            <a:r>
              <a:rPr lang="en-US" altLang="en-US" smtClean="0">
                <a:latin typeface="Arial" panose="020B0604020202020204" pitchFamily="34" charset="0"/>
                <a:ea typeface="ＭＳ Ｐゴシック" panose="020B0600070205080204" pitchFamily="34" charset="-128"/>
              </a:rPr>
              <a:t>Gestures also provide opportunities for linguistic input, so when a child points at something we almost always label it and we know from Tomasello</a:t>
            </a:r>
            <a:r>
              <a:rPr lang="ja-JP" altLang="en-US" smtClean="0">
                <a:latin typeface="Arial" panose="020B0604020202020204" pitchFamily="34" charset="0"/>
                <a:ea typeface="ＭＳ Ｐゴシック" panose="020B0600070205080204" pitchFamily="34" charset="-128"/>
              </a:rPr>
              <a:t>’</a:t>
            </a:r>
            <a:r>
              <a:rPr lang="en-US" altLang="ja-JP" smtClean="0">
                <a:latin typeface="Arial" panose="020B0604020202020204" pitchFamily="34" charset="0"/>
                <a:ea typeface="ＭＳ Ｐゴシック" panose="020B0600070205080204" pitchFamily="34" charset="-128"/>
              </a:rPr>
              <a:t>s work and others that children learn words best when they are jointly engaged with the referent and person and this is clearly the case when they are gesturing, in fact if you work with kids who are entering that vocabulary burst period, they seem to be actively recruiting that input in activities like joint book reading by pointing to the pictures and waiting for you to name them. </a:t>
            </a: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066111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029AA0E-E866-409A-A740-2F9E0A9FA72C}" type="slidenum">
              <a:rPr lang="en-US" altLang="en-US" sz="1200">
                <a:solidFill>
                  <a:srgbClr val="000000"/>
                </a:solidFill>
              </a:rPr>
              <a:pPr/>
              <a:t>6</a:t>
            </a:fld>
            <a:endParaRPr lang="en-US" altLang="en-US" sz="1200">
              <a:solidFill>
                <a:srgbClr val="000000"/>
              </a:solidFill>
            </a:endParaRPr>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090154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A6DDB98-9489-4C1D-9370-ACEE1BEE0810}" type="slidenum">
              <a:rPr lang="en-US" altLang="en-US" sz="1200">
                <a:solidFill>
                  <a:srgbClr val="000000"/>
                </a:solidFill>
              </a:rPr>
              <a:pPr/>
              <a:t>8</a:t>
            </a:fld>
            <a:endParaRPr lang="en-US" altLang="en-US" sz="1200">
              <a:solidFill>
                <a:srgbClr val="000000"/>
              </a:solidFill>
            </a:endParaRPr>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93144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EC9CC3E-2E68-45A3-AAAE-A5CF24A74EB6}" type="slidenum">
              <a:rPr lang="en-US" altLang="en-US" sz="1200">
                <a:solidFill>
                  <a:srgbClr val="000000"/>
                </a:solidFill>
              </a:rPr>
              <a:pPr/>
              <a:t>9</a:t>
            </a:fld>
            <a:endParaRPr lang="en-US" altLang="en-US" sz="1200">
              <a:solidFill>
                <a:srgbClr val="000000"/>
              </a:solidFill>
            </a:endParaRPr>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1251288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DBF0D71-FB86-4E2A-ADCF-AFF02C64F5FB}" type="slidenum">
              <a:rPr lang="en-US" altLang="en-US" sz="1200">
                <a:solidFill>
                  <a:srgbClr val="000000"/>
                </a:solidFill>
              </a:rPr>
              <a:pPr/>
              <a:t>10</a:t>
            </a:fld>
            <a:endParaRPr lang="en-US" altLang="en-US" sz="1200">
              <a:solidFill>
                <a:srgbClr val="000000"/>
              </a:solidFill>
            </a:endParaRPr>
          </a:p>
        </p:txBody>
      </p:sp>
      <p:sp>
        <p:nvSpPr>
          <p:cNvPr id="30722" name="Rectangle 2"/>
          <p:cNvSpPr>
            <a:spLocks noGrp="1" noRot="1" noChangeAspect="1" noChangeArrowheads="1" noTextEdit="1"/>
          </p:cNvSpPr>
          <p:nvPr>
            <p:ph type="sldImg"/>
          </p:nvPr>
        </p:nvSpPr>
        <p:spPr>
          <a:solidFill>
            <a:srgbClr val="FFFFFF"/>
          </a:solidFill>
          <a:ln/>
        </p:spPr>
      </p:sp>
      <p:sp>
        <p:nvSpPr>
          <p:cNvPr id="30723" name="Rectangle 3"/>
          <p:cNvSpPr>
            <a:spLocks noGrp="1" noChangeArrowheads="1"/>
          </p:cNvSpPr>
          <p:nvPr>
            <p:ph type="body" idx="1"/>
          </p:nvPr>
        </p:nvSpPr>
        <p:spPr>
          <a:solidFill>
            <a:srgbClr val="FFFFFF"/>
          </a:solidFill>
          <a:ln>
            <a:solidFill>
              <a:srgbClr val="000000"/>
            </a:solidFill>
          </a:ln>
        </p:spPr>
        <p:txBody>
          <a:bodyPr/>
          <a:lstStyle/>
          <a:p>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976257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8A1066DB-CE2D-422D-89FA-F6D10A49CDA8}" type="slidenum">
              <a:rPr lang="en-US" altLang="en-US"/>
              <a:pPr>
                <a:defRPr/>
              </a:pPr>
              <a:t>‹#›</a:t>
            </a:fld>
            <a:endParaRPr lang="en-US" altLang="en-US"/>
          </a:p>
        </p:txBody>
      </p:sp>
    </p:spTree>
    <p:extLst>
      <p:ext uri="{BB962C8B-B14F-4D97-AF65-F5344CB8AC3E}">
        <p14:creationId xmlns:p14="http://schemas.microsoft.com/office/powerpoint/2010/main" val="467219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914144" y="1524000"/>
            <a:ext cx="4876800" cy="4663440"/>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034784" y="1524000"/>
            <a:ext cx="4876800" cy="4663440"/>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4E613741-0947-43FF-8C2F-653DF1759C6A}" type="slidenum">
              <a:rPr lang="en-US" altLang="en-US"/>
              <a:pPr>
                <a:defRPr/>
              </a:pPr>
              <a:t>‹#›</a:t>
            </a:fld>
            <a:endParaRPr lang="en-US" altLang="en-US"/>
          </a:p>
        </p:txBody>
      </p:sp>
    </p:spTree>
    <p:extLst>
      <p:ext uri="{BB962C8B-B14F-4D97-AF65-F5344CB8AC3E}">
        <p14:creationId xmlns:p14="http://schemas.microsoft.com/office/powerpoint/2010/main" val="2429363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p>
        </p:txBody>
      </p:sp>
      <p:sp>
        <p:nvSpPr>
          <p:cNvPr id="4" name="Footer Placeholder 9"/>
          <p:cNvSpPr>
            <a:spLocks noGrp="1"/>
          </p:cNvSpPr>
          <p:nvPr>
            <p:ph type="ftr" sz="quarter" idx="11"/>
          </p:nvPr>
        </p:nvSpPr>
        <p:spPr/>
        <p:txBody>
          <a:bodyPr/>
          <a:lstStyle>
            <a:lvl1pPr>
              <a:defRPr/>
            </a:lvl1pPr>
          </a:lstStyle>
          <a:p>
            <a:pPr>
              <a:defRPr/>
            </a:pPr>
            <a:endParaRPr lang="en-US"/>
          </a:p>
        </p:txBody>
      </p:sp>
      <p:sp>
        <p:nvSpPr>
          <p:cNvPr id="5" name="Slide Number Placeholder 21"/>
          <p:cNvSpPr>
            <a:spLocks noGrp="1"/>
          </p:cNvSpPr>
          <p:nvPr>
            <p:ph type="sldNum" sz="quarter" idx="12"/>
          </p:nvPr>
        </p:nvSpPr>
        <p:spPr/>
        <p:txBody>
          <a:bodyPr/>
          <a:lstStyle>
            <a:lvl1pPr>
              <a:defRPr/>
            </a:lvl1pPr>
          </a:lstStyle>
          <a:p>
            <a:pPr>
              <a:defRPr/>
            </a:pPr>
            <a:fld id="{216BCD55-6EFE-4092-8963-613BA5FC614E}" type="slidenum">
              <a:rPr lang="en-US" altLang="en-US"/>
              <a:pPr>
                <a:defRPr/>
              </a:pPr>
              <a:t>‹#›</a:t>
            </a:fld>
            <a:endParaRPr lang="en-US" altLang="en-US"/>
          </a:p>
        </p:txBody>
      </p:sp>
    </p:spTree>
    <p:extLst>
      <p:ext uri="{BB962C8B-B14F-4D97-AF65-F5344CB8AC3E}">
        <p14:creationId xmlns:p14="http://schemas.microsoft.com/office/powerpoint/2010/main" val="1020677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F0B07AEB-DD30-42DA-9D67-238AF5503AEB}" type="slidenum">
              <a:rPr lang="en-US" altLang="en-US"/>
              <a:pPr>
                <a:defRPr/>
              </a:pPr>
              <a:t>‹#›</a:t>
            </a:fld>
            <a:endParaRPr lang="en-US" altLang="en-US"/>
          </a:p>
        </p:txBody>
      </p:sp>
    </p:spTree>
    <p:extLst>
      <p:ext uri="{BB962C8B-B14F-4D97-AF65-F5344CB8AC3E}">
        <p14:creationId xmlns:p14="http://schemas.microsoft.com/office/powerpoint/2010/main" val="2709016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274640"/>
            <a:ext cx="2438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24000" y="274641"/>
            <a:ext cx="7416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7827D03B-391E-4C22-AB43-A02C22B013D4}" type="slidenum">
              <a:rPr lang="en-US" altLang="en-US"/>
              <a:pPr>
                <a:defRPr/>
              </a:pPr>
              <a:t>‹#›</a:t>
            </a:fld>
            <a:endParaRPr lang="en-US" altLang="en-US"/>
          </a:p>
        </p:txBody>
      </p:sp>
    </p:spTree>
    <p:extLst>
      <p:ext uri="{BB962C8B-B14F-4D97-AF65-F5344CB8AC3E}">
        <p14:creationId xmlns:p14="http://schemas.microsoft.com/office/powerpoint/2010/main" val="37155377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62051" y="533401"/>
            <a:ext cx="10883900" cy="1090613"/>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217085" y="1905000"/>
            <a:ext cx="10814049" cy="4191000"/>
          </a:xfrm>
        </p:spPr>
        <p:txBody>
          <a:bodyPr/>
          <a:lstStyle/>
          <a:p>
            <a:pPr lvl="0"/>
            <a:endParaRPr lang="en-US" noProof="0" dirty="0"/>
          </a:p>
        </p:txBody>
      </p:sp>
      <p:sp>
        <p:nvSpPr>
          <p:cNvPr id="4" name="Date Placeholder 3"/>
          <p:cNvSpPr>
            <a:spLocks noGrp="1"/>
          </p:cNvSpPr>
          <p:nvPr>
            <p:ph type="dt" sz="half" idx="10"/>
          </p:nvPr>
        </p:nvSpPr>
        <p:spPr>
          <a:xfrm>
            <a:off x="1536700" y="6286500"/>
            <a:ext cx="2540000" cy="457200"/>
          </a:xfrm>
        </p:spPr>
        <p:txBody>
          <a:bodyPr/>
          <a:lstStyle>
            <a:lvl1pPr>
              <a:defRPr/>
            </a:lvl1pPr>
          </a:lstStyle>
          <a:p>
            <a:pPr>
              <a:defRPr/>
            </a:pPr>
            <a:endParaRPr lang="en-US"/>
          </a:p>
        </p:txBody>
      </p:sp>
      <p:sp>
        <p:nvSpPr>
          <p:cNvPr id="5" name="Footer Placeholder 4"/>
          <p:cNvSpPr>
            <a:spLocks noGrp="1"/>
          </p:cNvSpPr>
          <p:nvPr>
            <p:ph type="ftr" sz="quarter" idx="11"/>
          </p:nvPr>
        </p:nvSpPr>
        <p:spPr>
          <a:xfrm>
            <a:off x="4787900" y="6286500"/>
            <a:ext cx="3860800" cy="457200"/>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9359900" y="6286500"/>
            <a:ext cx="2540000" cy="457200"/>
          </a:xfrm>
        </p:spPr>
        <p:txBody>
          <a:bodyPr/>
          <a:lstStyle>
            <a:lvl1pPr>
              <a:defRPr smtClean="0"/>
            </a:lvl1pPr>
          </a:lstStyle>
          <a:p>
            <a:pPr>
              <a:defRPr/>
            </a:pPr>
            <a:fld id="{5B9855B4-E43E-4BB8-838B-F359B843A17C}" type="slidenum">
              <a:rPr lang="en-US" altLang="en-US"/>
              <a:pPr>
                <a:defRPr/>
              </a:pPr>
              <a:t>‹#›</a:t>
            </a:fld>
            <a:endParaRPr lang="en-US" altLang="en-US"/>
          </a:p>
        </p:txBody>
      </p:sp>
    </p:spTree>
    <p:extLst>
      <p:ext uri="{BB962C8B-B14F-4D97-AF65-F5344CB8AC3E}">
        <p14:creationId xmlns:p14="http://schemas.microsoft.com/office/powerpoint/2010/main" val="2701028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p>
        </p:txBody>
      </p:sp>
      <p:sp>
        <p:nvSpPr>
          <p:cNvPr id="3" name="Footer Placeholder 9"/>
          <p:cNvSpPr>
            <a:spLocks noGrp="1"/>
          </p:cNvSpPr>
          <p:nvPr>
            <p:ph type="ftr" sz="quarter" idx="11"/>
          </p:nvPr>
        </p:nvSpPr>
        <p:spPr/>
        <p:txBody>
          <a:bodyPr/>
          <a:lstStyle>
            <a:lvl1pPr>
              <a:defRPr/>
            </a:lvl1pPr>
          </a:lstStyle>
          <a:p>
            <a:pPr>
              <a:defRPr/>
            </a:pPr>
            <a:endParaRPr lang="en-US"/>
          </a:p>
        </p:txBody>
      </p:sp>
      <p:sp>
        <p:nvSpPr>
          <p:cNvPr id="4" name="Slide Number Placeholder 21"/>
          <p:cNvSpPr>
            <a:spLocks noGrp="1"/>
          </p:cNvSpPr>
          <p:nvPr>
            <p:ph type="sldNum" sz="quarter" idx="12"/>
          </p:nvPr>
        </p:nvSpPr>
        <p:spPr/>
        <p:txBody>
          <a:bodyPr/>
          <a:lstStyle>
            <a:lvl1pPr>
              <a:defRPr/>
            </a:lvl1pPr>
          </a:lstStyle>
          <a:p>
            <a:pPr>
              <a:defRPr/>
            </a:pPr>
            <a:fld id="{E0BD9432-2C99-4A94-8E2C-F6E6F88443C9}" type="slidenum">
              <a:rPr lang="en-US" altLang="en-US"/>
              <a:pPr>
                <a:defRPr/>
              </a:pPr>
              <a:t>‹#›</a:t>
            </a:fld>
            <a:endParaRPr lang="en-US" altLang="en-US"/>
          </a:p>
        </p:txBody>
      </p:sp>
    </p:spTree>
    <p:extLst>
      <p:ext uri="{BB962C8B-B14F-4D97-AF65-F5344CB8AC3E}">
        <p14:creationId xmlns:p14="http://schemas.microsoft.com/office/powerpoint/2010/main" val="3177261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62051" y="533401"/>
            <a:ext cx="10883900" cy="109061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17084" y="1905000"/>
            <a:ext cx="5304367"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724651" y="1905000"/>
            <a:ext cx="5306483"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0A5E336C-CBB7-4023-A037-7D1BED588C8F}" type="slidenum">
              <a:rPr lang="en-US" altLang="en-US"/>
              <a:pPr>
                <a:defRPr/>
              </a:pPr>
              <a:t>‹#›</a:t>
            </a:fld>
            <a:endParaRPr lang="en-US" altLang="en-US"/>
          </a:p>
        </p:txBody>
      </p:sp>
    </p:spTree>
    <p:extLst>
      <p:ext uri="{BB962C8B-B14F-4D97-AF65-F5344CB8AC3E}">
        <p14:creationId xmlns:p14="http://schemas.microsoft.com/office/powerpoint/2010/main" val="413531137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0"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0"/>
          <a:srcRect/>
          <a:stretch>
            <a:fillRect/>
          </a:stretch>
        </a:blipFill>
        <a:effectLst/>
      </p:bgPr>
    </p:bg>
    <p:spTree>
      <p:nvGrpSpPr>
        <p:cNvPr id="1" name=""/>
        <p:cNvGrpSpPr/>
        <p:nvPr/>
      </p:nvGrpSpPr>
      <p:grpSpPr>
        <a:xfrm>
          <a:off x="0" y="0"/>
          <a:ext cx="0" cy="0"/>
          <a:chOff x="0" y="0"/>
          <a:chExt cx="0" cy="0"/>
        </a:xfrm>
      </p:grpSpPr>
      <p:sp>
        <p:nvSpPr>
          <p:cNvPr id="7" name="Pie 6"/>
          <p:cNvSpPr/>
          <p:nvPr/>
        </p:nvSpPr>
        <p:spPr>
          <a:xfrm>
            <a:off x="-1087967" y="-815975"/>
            <a:ext cx="2184400" cy="1638300"/>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2400" dirty="0">
              <a:solidFill>
                <a:srgbClr val="FFFFFF"/>
              </a:solidFill>
              <a:ea typeface="ＭＳ Ｐゴシック" pitchFamily="-108" charset="-128"/>
              <a:cs typeface="ＭＳ Ｐゴシック" pitchFamily="-108" charset="-128"/>
            </a:endParaRPr>
          </a:p>
        </p:txBody>
      </p:sp>
      <p:sp>
        <p:nvSpPr>
          <p:cNvPr id="8" name="Oval 7"/>
          <p:cNvSpPr>
            <a:spLocks noChangeArrowheads="1"/>
          </p:cNvSpPr>
          <p:nvPr/>
        </p:nvSpPr>
        <p:spPr bwMode="auto">
          <a:xfrm>
            <a:off x="224367" y="20639"/>
            <a:ext cx="2271184" cy="1703387"/>
          </a:xfrm>
          <a:prstGeom prst="ellipse">
            <a:avLst/>
          </a:prstGeom>
          <a:noFill/>
          <a:ln w="27305" cap="rnd">
            <a:solidFill>
              <a:srgbClr val="FFF6DB"/>
            </a:solidFill>
            <a:round/>
            <a:headEnd/>
            <a:tailEnd/>
          </a:ln>
          <a:effectLst>
            <a:outerShdw blurRad="25400" dist="25400" dir="5400000" algn="tl" rotWithShape="0">
              <a:srgbClr val="AFA58D">
                <a:alpha val="84998"/>
              </a:srgbClr>
            </a:outerShdw>
          </a:effectLst>
          <a:extLst>
            <a:ext uri="{909E8E84-426E-40DD-AFC4-6F175D3DCCD1}">
              <a14:hiddenFill xmlns:a14="http://schemas.microsoft.com/office/drawing/2010/main">
                <a:solidFill>
                  <a:srgbClr val="FFFFFF"/>
                </a:solidFill>
              </a14:hiddenFill>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fontAlgn="base">
              <a:spcBef>
                <a:spcPct val="0"/>
              </a:spcBef>
              <a:spcAft>
                <a:spcPct val="0"/>
              </a:spcAft>
            </a:pPr>
            <a:endParaRPr lang="en-US" altLang="en-US" sz="2400">
              <a:solidFill>
                <a:srgbClr val="FFFFFF"/>
              </a:solidFill>
              <a:latin typeface="Gill Sans MT" panose="020B0502020104020203" pitchFamily="34" charset="0"/>
            </a:endParaRPr>
          </a:p>
        </p:txBody>
      </p:sp>
      <p:sp>
        <p:nvSpPr>
          <p:cNvPr id="11" name="Donut 10"/>
          <p:cNvSpPr/>
          <p:nvPr/>
        </p:nvSpPr>
        <p:spPr>
          <a:xfrm rot="2315675">
            <a:off x="243842" y="1055077"/>
            <a:ext cx="1500956"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2400" dirty="0">
              <a:solidFill>
                <a:srgbClr val="FFFFFF"/>
              </a:solidFill>
              <a:ea typeface="ＭＳ Ｐゴシック" pitchFamily="-108" charset="-128"/>
              <a:cs typeface="ＭＳ Ｐゴシック" pitchFamily="-108" charset="-128"/>
            </a:endParaRPr>
          </a:p>
        </p:txBody>
      </p:sp>
      <p:sp>
        <p:nvSpPr>
          <p:cNvPr id="12" name="Rectangle 11"/>
          <p:cNvSpPr/>
          <p:nvPr/>
        </p:nvSpPr>
        <p:spPr>
          <a:xfrm>
            <a:off x="1350434" y="0"/>
            <a:ext cx="10841567"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2400" dirty="0">
              <a:solidFill>
                <a:srgbClr val="FFFFFF"/>
              </a:solidFill>
              <a:ea typeface="ＭＳ Ｐゴシック" pitchFamily="-108" charset="-128"/>
              <a:cs typeface="ＭＳ Ｐゴシック" pitchFamily="-108" charset="-128"/>
            </a:endParaRPr>
          </a:p>
        </p:txBody>
      </p:sp>
      <p:sp>
        <p:nvSpPr>
          <p:cNvPr id="5" name="Title Placeholder 4"/>
          <p:cNvSpPr>
            <a:spLocks noGrp="1"/>
          </p:cNvSpPr>
          <p:nvPr>
            <p:ph type="title"/>
          </p:nvPr>
        </p:nvSpPr>
        <p:spPr>
          <a:xfrm>
            <a:off x="1913467" y="274638"/>
            <a:ext cx="9999133"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a:t>Click to edit Master title style</a:t>
            </a:r>
          </a:p>
        </p:txBody>
      </p:sp>
      <p:sp>
        <p:nvSpPr>
          <p:cNvPr id="1033" name="Text Placeholder 8"/>
          <p:cNvSpPr>
            <a:spLocks noGrp="1"/>
          </p:cNvSpPr>
          <p:nvPr>
            <p:ph type="body" idx="1"/>
          </p:nvPr>
        </p:nvSpPr>
        <p:spPr bwMode="auto">
          <a:xfrm>
            <a:off x="1913467" y="1447800"/>
            <a:ext cx="9999133"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4775200" y="6305550"/>
            <a:ext cx="2844800" cy="47625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solidFill>
                  <a:srgbClr val="B5A788"/>
                </a:solidFill>
                <a:latin typeface="Arial" pitchFamily="-108" charset="0"/>
                <a:ea typeface="ＭＳ Ｐゴシック" pitchFamily="-108" charset="-128"/>
                <a:cs typeface="ＭＳ Ｐゴシック" pitchFamily="-108" charset="-128"/>
              </a:defRPr>
            </a:lvl1pPr>
          </a:lstStyle>
          <a:p>
            <a:pPr fontAlgn="base">
              <a:spcBef>
                <a:spcPct val="0"/>
              </a:spcBef>
              <a:spcAft>
                <a:spcPct val="0"/>
              </a:spcAft>
              <a:defRPr/>
            </a:pPr>
            <a:endParaRPr lang="en-US"/>
          </a:p>
        </p:txBody>
      </p:sp>
      <p:sp>
        <p:nvSpPr>
          <p:cNvPr id="10" name="Footer Placeholder 9"/>
          <p:cNvSpPr>
            <a:spLocks noGrp="1"/>
          </p:cNvSpPr>
          <p:nvPr>
            <p:ph type="ftr" sz="quarter" idx="3"/>
          </p:nvPr>
        </p:nvSpPr>
        <p:spPr>
          <a:xfrm>
            <a:off x="7620000" y="6305550"/>
            <a:ext cx="3860800" cy="476250"/>
          </a:xfrm>
          <a:prstGeom prst="rect">
            <a:avLst/>
          </a:prstGeom>
        </p:spPr>
        <p:txBody>
          <a:bodyPr vert="horz" wrap="square" lIns="91440" tIns="45720" rIns="91440" bIns="45720" numCol="1" anchor="b" anchorCtr="0" compatLnSpc="1">
            <a:prstTxWarp prst="textNoShape">
              <a:avLst/>
            </a:prstTxWarp>
          </a:bodyPr>
          <a:lstStyle>
            <a:lvl1pPr eaLnBrk="1" hangingPunct="1">
              <a:defRPr sz="1200">
                <a:solidFill>
                  <a:srgbClr val="B5A788"/>
                </a:solidFill>
                <a:latin typeface="Arial" pitchFamily="-108" charset="0"/>
                <a:ea typeface="ＭＳ Ｐゴシック" pitchFamily="-108" charset="-128"/>
                <a:cs typeface="ＭＳ Ｐゴシック" pitchFamily="-108" charset="-128"/>
              </a:defRPr>
            </a:lvl1pPr>
          </a:lstStyle>
          <a:p>
            <a:pPr fontAlgn="base">
              <a:spcBef>
                <a:spcPct val="0"/>
              </a:spcBef>
              <a:spcAft>
                <a:spcPct val="0"/>
              </a:spcAft>
              <a:defRPr/>
            </a:pPr>
            <a:endParaRPr lang="en-US"/>
          </a:p>
        </p:txBody>
      </p:sp>
      <p:sp>
        <p:nvSpPr>
          <p:cNvPr id="22" name="Slide Number Placeholder 21"/>
          <p:cNvSpPr>
            <a:spLocks noGrp="1"/>
          </p:cNvSpPr>
          <p:nvPr>
            <p:ph type="sldNum" sz="quarter" idx="4"/>
          </p:nvPr>
        </p:nvSpPr>
        <p:spPr>
          <a:xfrm>
            <a:off x="11485033" y="6305550"/>
            <a:ext cx="609600" cy="476250"/>
          </a:xfrm>
          <a:prstGeom prst="rect">
            <a:avLst/>
          </a:prstGeom>
        </p:spPr>
        <p:txBody>
          <a:bodyPr vert="horz" wrap="square" lIns="91440" tIns="45720" rIns="91440" bIns="45720" numCol="1" anchor="b" anchorCtr="0" compatLnSpc="1">
            <a:prstTxWarp prst="textNoShape">
              <a:avLst/>
            </a:prstTxWarp>
          </a:bodyPr>
          <a:lstStyle>
            <a:lvl1pPr algn="ctr" eaLnBrk="1" hangingPunct="1">
              <a:defRPr sz="1200" smtClean="0">
                <a:solidFill>
                  <a:srgbClr val="B5A788"/>
                </a:solidFill>
                <a:latin typeface="Arial" charset="0"/>
                <a:ea typeface="ＭＳ Ｐゴシック" charset="-128"/>
              </a:defRPr>
            </a:lvl1pPr>
          </a:lstStyle>
          <a:p>
            <a:pPr fontAlgn="base">
              <a:spcBef>
                <a:spcPct val="0"/>
              </a:spcBef>
              <a:spcAft>
                <a:spcPct val="0"/>
              </a:spcAft>
              <a:defRPr/>
            </a:pPr>
            <a:fld id="{684EB626-07C5-4B16-9BD5-24FE7CB751BE}" type="slidenum">
              <a:rPr lang="en-US" altLang="en-US"/>
              <a:pPr fontAlgn="base">
                <a:spcBef>
                  <a:spcPct val="0"/>
                </a:spcBef>
                <a:spcAft>
                  <a:spcPct val="0"/>
                </a:spcAft>
                <a:defRPr/>
              </a:pPr>
              <a:t>‹#›</a:t>
            </a:fld>
            <a:endParaRPr lang="en-US" altLang="en-US"/>
          </a:p>
        </p:txBody>
      </p:sp>
      <p:sp>
        <p:nvSpPr>
          <p:cNvPr id="15" name="Rectangle 14"/>
          <p:cNvSpPr>
            <a:spLocks noChangeArrowheads="1"/>
          </p:cNvSpPr>
          <p:nvPr/>
        </p:nvSpPr>
        <p:spPr bwMode="invGray">
          <a:xfrm>
            <a:off x="1352551" y="0"/>
            <a:ext cx="97367" cy="6858000"/>
          </a:xfrm>
          <a:prstGeom prst="rect">
            <a:avLst/>
          </a:prstGeom>
          <a:solidFill>
            <a:schemeClr val="bg1"/>
          </a:solidFill>
          <a:ln>
            <a:noFill/>
          </a:ln>
          <a:effectLst>
            <a:outerShdw blurRad="38550" dist="38000" dir="10800000" algn="tl" rotWithShape="0">
              <a:srgbClr val="706B5F">
                <a:alpha val="25000"/>
              </a:srgbClr>
            </a:outerShdw>
          </a:effectLst>
          <a:extLst>
            <a:ext uri="{91240B29-F687-4F45-9708-019B960494DF}">
              <a14:hiddenLine xmlns:a14="http://schemas.microsoft.com/office/drawing/2010/main" w="25400" cap="rnd">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fontAlgn="base">
              <a:spcBef>
                <a:spcPct val="0"/>
              </a:spcBef>
              <a:spcAft>
                <a:spcPct val="0"/>
              </a:spcAft>
            </a:pPr>
            <a:endParaRPr lang="en-US" altLang="en-US" sz="2400">
              <a:solidFill>
                <a:srgbClr val="FFFFFF"/>
              </a:solidFill>
              <a:latin typeface="Gill Sans MT" panose="020B0502020104020203" pitchFamily="34" charset="0"/>
            </a:endParaRPr>
          </a:p>
        </p:txBody>
      </p:sp>
    </p:spTree>
    <p:extLst>
      <p:ext uri="{BB962C8B-B14F-4D97-AF65-F5344CB8AC3E}">
        <p14:creationId xmlns:p14="http://schemas.microsoft.com/office/powerpoint/2010/main" val="114505056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Lst>
  <p:txStyles>
    <p:titleStyle>
      <a:lvl1pPr algn="l" rtl="0" eaLnBrk="0" fontAlgn="base" hangingPunct="0">
        <a:spcBef>
          <a:spcPct val="0"/>
        </a:spcBef>
        <a:spcAft>
          <a:spcPct val="0"/>
        </a:spcAft>
        <a:defRPr sz="4300" kern="1200">
          <a:solidFill>
            <a:srgbClr val="572314"/>
          </a:solidFill>
          <a:effectLst>
            <a:outerShdw blurRad="50000" dist="30000" dir="5400000" algn="tl" rotWithShape="0">
              <a:srgbClr val="000000">
                <a:alpha val="30000"/>
              </a:srgbClr>
            </a:outerShdw>
          </a:effectLst>
          <a:latin typeface="+mj-lt"/>
          <a:ea typeface="ＭＳ Ｐゴシック" pitchFamily="81" charset="-128"/>
          <a:cs typeface="ＭＳ Ｐゴシック" pitchFamily="81" charset="-128"/>
        </a:defRPr>
      </a:lvl1pPr>
      <a:lvl2pPr algn="l" rtl="0" eaLnBrk="0" fontAlgn="base" hangingPunct="0">
        <a:spcBef>
          <a:spcPct val="0"/>
        </a:spcBef>
        <a:spcAft>
          <a:spcPct val="0"/>
        </a:spcAft>
        <a:defRPr sz="4300">
          <a:solidFill>
            <a:srgbClr val="572314"/>
          </a:solidFill>
          <a:latin typeface="Gill Sans MT" pitchFamily="81" charset="-18"/>
          <a:ea typeface="ＭＳ Ｐゴシック" pitchFamily="81" charset="-128"/>
          <a:cs typeface="ＭＳ Ｐゴシック" pitchFamily="81" charset="-128"/>
        </a:defRPr>
      </a:lvl2pPr>
      <a:lvl3pPr algn="l" rtl="0" eaLnBrk="0" fontAlgn="base" hangingPunct="0">
        <a:spcBef>
          <a:spcPct val="0"/>
        </a:spcBef>
        <a:spcAft>
          <a:spcPct val="0"/>
        </a:spcAft>
        <a:defRPr sz="4300">
          <a:solidFill>
            <a:srgbClr val="572314"/>
          </a:solidFill>
          <a:latin typeface="Gill Sans MT" pitchFamily="81" charset="-18"/>
          <a:ea typeface="ＭＳ Ｐゴシック" pitchFamily="81" charset="-128"/>
          <a:cs typeface="ＭＳ Ｐゴシック" pitchFamily="81" charset="-128"/>
        </a:defRPr>
      </a:lvl3pPr>
      <a:lvl4pPr algn="l" rtl="0" eaLnBrk="0" fontAlgn="base" hangingPunct="0">
        <a:spcBef>
          <a:spcPct val="0"/>
        </a:spcBef>
        <a:spcAft>
          <a:spcPct val="0"/>
        </a:spcAft>
        <a:defRPr sz="4300">
          <a:solidFill>
            <a:srgbClr val="572314"/>
          </a:solidFill>
          <a:latin typeface="Gill Sans MT" pitchFamily="81" charset="-18"/>
          <a:ea typeface="ＭＳ Ｐゴシック" pitchFamily="81" charset="-128"/>
          <a:cs typeface="ＭＳ Ｐゴシック" pitchFamily="81" charset="-128"/>
        </a:defRPr>
      </a:lvl4pPr>
      <a:lvl5pPr algn="l" rtl="0" eaLnBrk="0" fontAlgn="base" hangingPunct="0">
        <a:spcBef>
          <a:spcPct val="0"/>
        </a:spcBef>
        <a:spcAft>
          <a:spcPct val="0"/>
        </a:spcAft>
        <a:defRPr sz="4300">
          <a:solidFill>
            <a:srgbClr val="572314"/>
          </a:solidFill>
          <a:latin typeface="Gill Sans MT" pitchFamily="81" charset="-18"/>
          <a:ea typeface="ＭＳ Ｐゴシック" pitchFamily="81" charset="-128"/>
          <a:cs typeface="ＭＳ Ｐゴシック" pitchFamily="81" charset="-128"/>
        </a:defRPr>
      </a:lvl5pPr>
      <a:lvl6pPr marL="457200" algn="l" rtl="0" fontAlgn="base">
        <a:spcBef>
          <a:spcPct val="0"/>
        </a:spcBef>
        <a:spcAft>
          <a:spcPct val="0"/>
        </a:spcAft>
        <a:defRPr sz="4300">
          <a:solidFill>
            <a:srgbClr val="572314"/>
          </a:solidFill>
          <a:latin typeface="Gill Sans MT" pitchFamily="81" charset="-18"/>
          <a:ea typeface="ＭＳ Ｐゴシック" pitchFamily="81" charset="-128"/>
          <a:cs typeface="ＭＳ Ｐゴシック" pitchFamily="81" charset="-128"/>
        </a:defRPr>
      </a:lvl6pPr>
      <a:lvl7pPr marL="914400" algn="l" rtl="0" fontAlgn="base">
        <a:spcBef>
          <a:spcPct val="0"/>
        </a:spcBef>
        <a:spcAft>
          <a:spcPct val="0"/>
        </a:spcAft>
        <a:defRPr sz="4300">
          <a:solidFill>
            <a:srgbClr val="572314"/>
          </a:solidFill>
          <a:latin typeface="Gill Sans MT" pitchFamily="81" charset="-18"/>
          <a:ea typeface="ＭＳ Ｐゴシック" pitchFamily="81" charset="-128"/>
          <a:cs typeface="ＭＳ Ｐゴシック" pitchFamily="81" charset="-128"/>
        </a:defRPr>
      </a:lvl7pPr>
      <a:lvl8pPr marL="1371600" algn="l" rtl="0" fontAlgn="base">
        <a:spcBef>
          <a:spcPct val="0"/>
        </a:spcBef>
        <a:spcAft>
          <a:spcPct val="0"/>
        </a:spcAft>
        <a:defRPr sz="4300">
          <a:solidFill>
            <a:srgbClr val="572314"/>
          </a:solidFill>
          <a:latin typeface="Gill Sans MT" pitchFamily="81" charset="-18"/>
          <a:ea typeface="ＭＳ Ｐゴシック" pitchFamily="81" charset="-128"/>
          <a:cs typeface="ＭＳ Ｐゴシック" pitchFamily="81" charset="-128"/>
        </a:defRPr>
      </a:lvl8pPr>
      <a:lvl9pPr marL="1828800" algn="l" rtl="0" fontAlgn="base">
        <a:spcBef>
          <a:spcPct val="0"/>
        </a:spcBef>
        <a:spcAft>
          <a:spcPct val="0"/>
        </a:spcAft>
        <a:defRPr sz="4300">
          <a:solidFill>
            <a:srgbClr val="572314"/>
          </a:solidFill>
          <a:latin typeface="Gill Sans MT" pitchFamily="81" charset="-18"/>
          <a:ea typeface="ＭＳ Ｐゴシック" pitchFamily="81" charset="-128"/>
          <a:cs typeface="ＭＳ Ｐゴシック" pitchFamily="81" charset="-128"/>
        </a:defRPr>
      </a:lvl9pPr>
    </p:titleStyle>
    <p:bodyStyle>
      <a:lvl1pPr marL="365125" indent="-282575" algn="l" rtl="0" eaLnBrk="0" fontAlgn="base" hangingPunct="0">
        <a:spcBef>
          <a:spcPts val="60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ＭＳ Ｐゴシック" pitchFamily="81" charset="-128"/>
          <a:cs typeface="ＭＳ Ｐゴシック" pitchFamily="81" charset="-128"/>
        </a:defRPr>
      </a:lvl1pPr>
      <a:lvl2pPr marL="639763" indent="-236538" algn="l" rtl="0" eaLnBrk="0" fontAlgn="base" hangingPunct="0">
        <a:spcBef>
          <a:spcPts val="550"/>
        </a:spcBef>
        <a:spcAft>
          <a:spcPct val="0"/>
        </a:spcAft>
        <a:buClr>
          <a:schemeClr val="accent1"/>
        </a:buClr>
        <a:buFont typeface="Verdana" panose="020B0604030504040204" pitchFamily="34" charset="0"/>
        <a:buChar char="◦"/>
        <a:defRPr sz="2800" kern="1200">
          <a:solidFill>
            <a:schemeClr val="tx1"/>
          </a:solidFill>
          <a:latin typeface="+mn-lt"/>
          <a:ea typeface="ＭＳ Ｐゴシック" pitchFamily="81" charset="-128"/>
          <a:cs typeface="+mn-cs"/>
        </a:defRPr>
      </a:lvl2pPr>
      <a:lvl3pPr marL="885825" indent="-228600" algn="l" rtl="0" eaLnBrk="0" fontAlgn="base" hangingPunct="0">
        <a:spcBef>
          <a:spcPct val="20000"/>
        </a:spcBef>
        <a:spcAft>
          <a:spcPct val="0"/>
        </a:spcAft>
        <a:buClr>
          <a:schemeClr val="accent2"/>
        </a:buClr>
        <a:buFont typeface="Wingdings 2" panose="05020102010507070707" pitchFamily="18" charset="2"/>
        <a:buChar char=""/>
        <a:defRPr sz="2400" kern="1200">
          <a:solidFill>
            <a:schemeClr val="tx1"/>
          </a:solidFill>
          <a:latin typeface="+mn-lt"/>
          <a:ea typeface="ＭＳ Ｐゴシック" pitchFamily="81" charset="-128"/>
          <a:cs typeface="+mn-cs"/>
        </a:defRPr>
      </a:lvl3pPr>
      <a:lvl4pPr marL="1096963" indent="-173038" algn="l" rtl="0" eaLnBrk="0" fontAlgn="base" hangingPunct="0">
        <a:spcBef>
          <a:spcPct val="20000"/>
        </a:spcBef>
        <a:spcAft>
          <a:spcPct val="0"/>
        </a:spcAft>
        <a:buClr>
          <a:srgbClr val="C32D2E"/>
        </a:buClr>
        <a:buFont typeface="Wingdings 2" panose="05020102010507070707" pitchFamily="18" charset="2"/>
        <a:buChar char=""/>
        <a:defRPr sz="2000" kern="1200">
          <a:solidFill>
            <a:schemeClr val="tx1"/>
          </a:solidFill>
          <a:latin typeface="+mn-lt"/>
          <a:ea typeface="ＭＳ Ｐゴシック" pitchFamily="81" charset="-128"/>
          <a:cs typeface="+mn-cs"/>
        </a:defRPr>
      </a:lvl4pPr>
      <a:lvl5pPr marL="1296988" indent="-182563" algn="l" rtl="0" eaLnBrk="0" fontAlgn="base" hangingPunct="0">
        <a:spcBef>
          <a:spcPct val="20000"/>
        </a:spcBef>
        <a:spcAft>
          <a:spcPct val="0"/>
        </a:spcAft>
        <a:buClr>
          <a:srgbClr val="84AA33"/>
        </a:buClr>
        <a:buFont typeface="Wingdings 2" panose="05020102010507070707" pitchFamily="18" charset="2"/>
        <a:buChar char=""/>
        <a:defRPr sz="2000" kern="1200">
          <a:solidFill>
            <a:schemeClr val="tx1"/>
          </a:solidFill>
          <a:latin typeface="+mn-lt"/>
          <a:ea typeface="ＭＳ Ｐゴシック" pitchFamily="81" charset="-128"/>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3.png"/><Relationship Id="rId6" Type="http://schemas.openxmlformats.org/officeDocument/2006/relationships/image" Target="../media/image4.png"/><Relationship Id="rId1" Type="http://schemas.microsoft.com/office/2007/relationships/media" Target="../media/media1.mp3"/><Relationship Id="rId2" Type="http://schemas.openxmlformats.org/officeDocument/2006/relationships/audio" Target="../media/media1.mp3"/></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9.xml"/><Relationship Id="rId5" Type="http://schemas.openxmlformats.org/officeDocument/2006/relationships/image" Target="../media/image4.png"/><Relationship Id="rId1" Type="http://schemas.microsoft.com/office/2007/relationships/media" Target="../media/media10.mp3"/><Relationship Id="rId2" Type="http://schemas.openxmlformats.org/officeDocument/2006/relationships/audio" Target="../media/media10.mp3"/></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0.xml"/><Relationship Id="rId5" Type="http://schemas.openxmlformats.org/officeDocument/2006/relationships/image" Target="../media/image4.png"/><Relationship Id="rId1" Type="http://schemas.microsoft.com/office/2007/relationships/media" Target="../media/media11.mp3"/><Relationship Id="rId2" Type="http://schemas.openxmlformats.org/officeDocument/2006/relationships/audio" Target="../media/media11.mp3"/></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11.xml"/><Relationship Id="rId5" Type="http://schemas.openxmlformats.org/officeDocument/2006/relationships/image" Target="../media/image4.png"/><Relationship Id="rId1" Type="http://schemas.microsoft.com/office/2007/relationships/media" Target="../media/media12.mp3"/><Relationship Id="rId2" Type="http://schemas.openxmlformats.org/officeDocument/2006/relationships/audio" Target="../media/media12.mp3"/></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2.xml"/><Relationship Id="rId5" Type="http://schemas.openxmlformats.org/officeDocument/2006/relationships/image" Target="../media/image4.png"/><Relationship Id="rId1" Type="http://schemas.microsoft.com/office/2007/relationships/media" Target="../media/media13.mp3"/><Relationship Id="rId2" Type="http://schemas.openxmlformats.org/officeDocument/2006/relationships/audio" Target="../media/media13.mp3"/></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13.xml"/><Relationship Id="rId5" Type="http://schemas.openxmlformats.org/officeDocument/2006/relationships/image" Target="../media/image4.png"/><Relationship Id="rId1" Type="http://schemas.microsoft.com/office/2007/relationships/media" Target="../media/media14.mp3"/><Relationship Id="rId2" Type="http://schemas.openxmlformats.org/officeDocument/2006/relationships/audio" Target="../media/media14.mp3"/></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4.png"/><Relationship Id="rId1" Type="http://schemas.microsoft.com/office/2007/relationships/media" Target="../media/media15.mp3"/><Relationship Id="rId2" Type="http://schemas.openxmlformats.org/officeDocument/2006/relationships/audio" Target="../media/media15.mp3"/></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4.png"/><Relationship Id="rId1" Type="http://schemas.microsoft.com/office/2007/relationships/media" Target="../media/media16.mp3"/><Relationship Id="rId2" Type="http://schemas.openxmlformats.org/officeDocument/2006/relationships/audio" Target="../media/media16.mp3"/></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4.png"/><Relationship Id="rId1" Type="http://schemas.openxmlformats.org/officeDocument/2006/relationships/audio" Target="NULL" TargetMode="External"/><Relationship Id="rId2" Type="http://schemas.microsoft.com/office/2007/relationships/media" Target="../media/media17.mp3"/></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8.png"/><Relationship Id="rId5" Type="http://schemas.openxmlformats.org/officeDocument/2006/relationships/image" Target="../media/image4.png"/><Relationship Id="rId1" Type="http://schemas.openxmlformats.org/officeDocument/2006/relationships/audio" Target="NULL" TargetMode="External"/><Relationship Id="rId2" Type="http://schemas.microsoft.com/office/2007/relationships/media" Target="../media/media17.mp3"/></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9.png"/><Relationship Id="rId5" Type="http://schemas.openxmlformats.org/officeDocument/2006/relationships/image" Target="../media/image4.png"/><Relationship Id="rId1" Type="http://schemas.microsoft.com/office/2007/relationships/media" Target="../media/media18.mp3"/><Relationship Id="rId2" Type="http://schemas.openxmlformats.org/officeDocument/2006/relationships/audio" Target="../media/media18.mp3"/></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2.xml"/><Relationship Id="rId5" Type="http://schemas.openxmlformats.org/officeDocument/2006/relationships/image" Target="../media/image5.jpeg"/><Relationship Id="rId6" Type="http://schemas.openxmlformats.org/officeDocument/2006/relationships/image" Target="../media/image4.png"/><Relationship Id="rId1" Type="http://schemas.microsoft.com/office/2007/relationships/media" Target="../media/media2.mp3"/><Relationship Id="rId2" Type="http://schemas.openxmlformats.org/officeDocument/2006/relationships/audio" Target="../media/media2.mp3"/></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4.png"/><Relationship Id="rId1" Type="http://schemas.openxmlformats.org/officeDocument/2006/relationships/audio" Target="NULL" TargetMode="External"/><Relationship Id="rId2" Type="http://schemas.microsoft.com/office/2007/relationships/media" Target="../media/media19.mp3"/></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10.png"/><Relationship Id="rId5" Type="http://schemas.openxmlformats.org/officeDocument/2006/relationships/image" Target="../media/image4.png"/><Relationship Id="rId1" Type="http://schemas.openxmlformats.org/officeDocument/2006/relationships/audio" Target="NULL" TargetMode="External"/><Relationship Id="rId2" Type="http://schemas.microsoft.com/office/2007/relationships/media" Target="../media/media19.mp3"/></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11.png"/><Relationship Id="rId5" Type="http://schemas.openxmlformats.org/officeDocument/2006/relationships/image" Target="../media/image4.png"/><Relationship Id="rId1" Type="http://schemas.microsoft.com/office/2007/relationships/media" Target="../media/media20.mp3"/><Relationship Id="rId2" Type="http://schemas.openxmlformats.org/officeDocument/2006/relationships/audio" Target="../media/media20.mp3"/></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4.png"/><Relationship Id="rId1" Type="http://schemas.openxmlformats.org/officeDocument/2006/relationships/audio" Target="NULL" TargetMode="External"/><Relationship Id="rId2" Type="http://schemas.microsoft.com/office/2007/relationships/media" Target="../media/media21.mp3"/></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12.png"/><Relationship Id="rId5" Type="http://schemas.openxmlformats.org/officeDocument/2006/relationships/image" Target="../media/image4.png"/><Relationship Id="rId1" Type="http://schemas.openxmlformats.org/officeDocument/2006/relationships/audio" Target="NULL" TargetMode="External"/><Relationship Id="rId2" Type="http://schemas.microsoft.com/office/2007/relationships/media" Target="../media/media21.mp3"/></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4.png"/><Relationship Id="rId1" Type="http://schemas.openxmlformats.org/officeDocument/2006/relationships/audio" Target="NULL" TargetMode="External"/><Relationship Id="rId2" Type="http://schemas.microsoft.com/office/2007/relationships/media" Target="../media/media22.mp3"/></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13.png"/><Relationship Id="rId5" Type="http://schemas.openxmlformats.org/officeDocument/2006/relationships/image" Target="../media/image4.png"/><Relationship Id="rId1" Type="http://schemas.openxmlformats.org/officeDocument/2006/relationships/audio" Target="NULL" TargetMode="External"/><Relationship Id="rId2" Type="http://schemas.microsoft.com/office/2007/relationships/media" Target="../media/media22.mp3"/></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4.png"/><Relationship Id="rId1" Type="http://schemas.openxmlformats.org/officeDocument/2006/relationships/audio" Target="NULL" TargetMode="External"/><Relationship Id="rId2" Type="http://schemas.microsoft.com/office/2007/relationships/media" Target="../media/media23.mp3"/></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14.png"/><Relationship Id="rId5" Type="http://schemas.openxmlformats.org/officeDocument/2006/relationships/image" Target="../media/image4.png"/><Relationship Id="rId1" Type="http://schemas.openxmlformats.org/officeDocument/2006/relationships/audio" Target="NULL" TargetMode="External"/><Relationship Id="rId2" Type="http://schemas.microsoft.com/office/2007/relationships/media" Target="../media/media23.mp3"/></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15.png"/><Relationship Id="rId5" Type="http://schemas.openxmlformats.org/officeDocument/2006/relationships/image" Target="../media/image4.png"/><Relationship Id="rId1" Type="http://schemas.microsoft.com/office/2007/relationships/media" Target="../media/media24.mp3"/><Relationship Id="rId2" Type="http://schemas.openxmlformats.org/officeDocument/2006/relationships/audio" Target="../media/media24.mp3"/></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3.xml"/><Relationship Id="rId5" Type="http://schemas.openxmlformats.org/officeDocument/2006/relationships/image" Target="../media/image4.png"/><Relationship Id="rId1" Type="http://schemas.microsoft.com/office/2007/relationships/media" Target="../media/media3.mp3"/><Relationship Id="rId2" Type="http://schemas.openxmlformats.org/officeDocument/2006/relationships/audio" Target="../media/media3.mp3"/></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4.png"/><Relationship Id="rId1" Type="http://schemas.openxmlformats.org/officeDocument/2006/relationships/audio" Target="NULL" TargetMode="External"/><Relationship Id="rId2" Type="http://schemas.microsoft.com/office/2007/relationships/media" Target="../media/media25.mp3"/></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16.png"/><Relationship Id="rId5" Type="http://schemas.openxmlformats.org/officeDocument/2006/relationships/image" Target="../media/image4.png"/><Relationship Id="rId1" Type="http://schemas.openxmlformats.org/officeDocument/2006/relationships/audio" Target="NULL" TargetMode="External"/><Relationship Id="rId2" Type="http://schemas.microsoft.com/office/2007/relationships/media" Target="../media/media25.mp3"/></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4.png"/><Relationship Id="rId1" Type="http://schemas.openxmlformats.org/officeDocument/2006/relationships/audio" Target="NULL" TargetMode="External"/><Relationship Id="rId2" Type="http://schemas.microsoft.com/office/2007/relationships/media" Target="../media/media26.mp3"/></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17.png"/><Relationship Id="rId5" Type="http://schemas.openxmlformats.org/officeDocument/2006/relationships/image" Target="../media/image4.png"/><Relationship Id="rId1" Type="http://schemas.openxmlformats.org/officeDocument/2006/relationships/audio" Target="NULL" TargetMode="External"/><Relationship Id="rId2" Type="http://schemas.microsoft.com/office/2007/relationships/media" Target="../media/media26.mp3"/></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18.png"/><Relationship Id="rId5" Type="http://schemas.openxmlformats.org/officeDocument/2006/relationships/image" Target="../media/image4.png"/><Relationship Id="rId1" Type="http://schemas.microsoft.com/office/2007/relationships/media" Target="../media/media27.mp3"/><Relationship Id="rId2" Type="http://schemas.openxmlformats.org/officeDocument/2006/relationships/audio" Target="../media/media27.mp3"/></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4.png"/><Relationship Id="rId1" Type="http://schemas.openxmlformats.org/officeDocument/2006/relationships/audio" Target="NULL" TargetMode="External"/><Relationship Id="rId2" Type="http://schemas.microsoft.com/office/2007/relationships/media" Target="../media/media28.mp3"/></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19.jpeg"/><Relationship Id="rId5" Type="http://schemas.openxmlformats.org/officeDocument/2006/relationships/image" Target="../media/image4.png"/><Relationship Id="rId1" Type="http://schemas.openxmlformats.org/officeDocument/2006/relationships/audio" Target="NULL" TargetMode="External"/><Relationship Id="rId2" Type="http://schemas.microsoft.com/office/2007/relationships/media" Target="../media/media28.mp3"/></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4.png"/><Relationship Id="rId1" Type="http://schemas.openxmlformats.org/officeDocument/2006/relationships/audio" Target="NULL" TargetMode="External"/><Relationship Id="rId2" Type="http://schemas.microsoft.com/office/2007/relationships/media" Target="../media/media29.mp3"/></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20.png"/><Relationship Id="rId5" Type="http://schemas.openxmlformats.org/officeDocument/2006/relationships/image" Target="../media/image4.png"/><Relationship Id="rId1" Type="http://schemas.openxmlformats.org/officeDocument/2006/relationships/audio" Target="NULL" TargetMode="External"/><Relationship Id="rId2" Type="http://schemas.microsoft.com/office/2007/relationships/media" Target="../media/media29.mp3"/></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4.png"/><Relationship Id="rId1" Type="http://schemas.openxmlformats.org/officeDocument/2006/relationships/audio" Target="NULL" TargetMode="External"/><Relationship Id="rId2" Type="http://schemas.microsoft.com/office/2007/relationships/media" Target="../media/media30.mp3"/></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notesSlide" Target="../notesSlides/notesSlide4.xml"/><Relationship Id="rId5" Type="http://schemas.openxmlformats.org/officeDocument/2006/relationships/image" Target="../media/image6.jpeg"/><Relationship Id="rId6" Type="http://schemas.openxmlformats.org/officeDocument/2006/relationships/image" Target="../media/image4.png"/><Relationship Id="rId1" Type="http://schemas.microsoft.com/office/2007/relationships/media" Target="../media/media4.mp3"/><Relationship Id="rId2" Type="http://schemas.openxmlformats.org/officeDocument/2006/relationships/audio" Target="../media/media4.mp3"/></Relationships>
</file>

<file path=ppt/slides/_rels/slide40.xml.rels><?xml version="1.0" encoding="UTF-8" standalone="yes"?>
<Relationships xmlns="http://schemas.openxmlformats.org/package/2006/relationships"><Relationship Id="rId3" Type="http://schemas.openxmlformats.org/officeDocument/2006/relationships/audio" Target="NULL" TargetMode="External"/><Relationship Id="rId4" Type="http://schemas.openxmlformats.org/officeDocument/2006/relationships/slideLayout" Target="../slideLayouts/slideLayout1.xml"/><Relationship Id="rId5" Type="http://schemas.openxmlformats.org/officeDocument/2006/relationships/image" Target="../media/image21.png"/><Relationship Id="rId6" Type="http://schemas.openxmlformats.org/officeDocument/2006/relationships/image" Target="../media/image4.png"/><Relationship Id="rId1" Type="http://schemas.microsoft.com/office/2007/relationships/media" Target="../media/media30.mp3"/><Relationship Id="rId2" Type="http://schemas.openxmlformats.org/officeDocument/2006/relationships/audio" Target="../media/media30.mp3"/></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4.png"/><Relationship Id="rId1" Type="http://schemas.openxmlformats.org/officeDocument/2006/relationships/audio" Target="NULL" TargetMode="External"/><Relationship Id="rId2" Type="http://schemas.microsoft.com/office/2007/relationships/media" Target="../media/media31.mp3"/></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22.png"/><Relationship Id="rId5" Type="http://schemas.openxmlformats.org/officeDocument/2006/relationships/image" Target="../media/image4.png"/><Relationship Id="rId1" Type="http://schemas.openxmlformats.org/officeDocument/2006/relationships/audio" Target="NULL" TargetMode="External"/><Relationship Id="rId2" Type="http://schemas.microsoft.com/office/2007/relationships/media" Target="../media/media31.mp3"/></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4.png"/><Relationship Id="rId1" Type="http://schemas.openxmlformats.org/officeDocument/2006/relationships/audio" Target="NULL" TargetMode="External"/><Relationship Id="rId2" Type="http://schemas.microsoft.com/office/2007/relationships/media" Target="../media/media32.mp3"/></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23.png"/><Relationship Id="rId5" Type="http://schemas.openxmlformats.org/officeDocument/2006/relationships/image" Target="../media/image4.png"/><Relationship Id="rId1" Type="http://schemas.openxmlformats.org/officeDocument/2006/relationships/audio" Target="NULL" TargetMode="External"/><Relationship Id="rId2" Type="http://schemas.microsoft.com/office/2007/relationships/media" Target="../media/media32.mp3"/></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24.png"/><Relationship Id="rId5" Type="http://schemas.openxmlformats.org/officeDocument/2006/relationships/image" Target="../media/image4.png"/><Relationship Id="rId1" Type="http://schemas.microsoft.com/office/2007/relationships/media" Target="../media/media33.mp3"/><Relationship Id="rId2" Type="http://schemas.openxmlformats.org/officeDocument/2006/relationships/audio" Target="../media/media33.mp3"/></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25.png"/><Relationship Id="rId5" Type="http://schemas.openxmlformats.org/officeDocument/2006/relationships/image" Target="../media/image4.png"/><Relationship Id="rId1" Type="http://schemas.microsoft.com/office/2007/relationships/media" Target="../media/media34.mp3"/><Relationship Id="rId2" Type="http://schemas.openxmlformats.org/officeDocument/2006/relationships/audio" Target="../media/media34.mp3"/></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4.png"/><Relationship Id="rId1" Type="http://schemas.microsoft.com/office/2007/relationships/media" Target="../media/media35.mp3"/><Relationship Id="rId2" Type="http://schemas.openxmlformats.org/officeDocument/2006/relationships/audio" Target="../media/media35.mp3"/></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23.png"/><Relationship Id="rId5" Type="http://schemas.openxmlformats.org/officeDocument/2006/relationships/image" Target="../media/image4.png"/><Relationship Id="rId1" Type="http://schemas.microsoft.com/office/2007/relationships/media" Target="../media/media36.mp3"/><Relationship Id="rId2" Type="http://schemas.openxmlformats.org/officeDocument/2006/relationships/audio" Target="../media/media36.mp3"/></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24.png"/><Relationship Id="rId5" Type="http://schemas.openxmlformats.org/officeDocument/2006/relationships/image" Target="../media/image4.png"/><Relationship Id="rId1" Type="http://schemas.openxmlformats.org/officeDocument/2006/relationships/audio" Target="NULL" TargetMode="External"/><Relationship Id="rId2" Type="http://schemas.microsoft.com/office/2007/relationships/media" Target="../media/media37.mp3"/></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notesSlide" Target="../notesSlides/notesSlide5.xml"/><Relationship Id="rId5" Type="http://schemas.openxmlformats.org/officeDocument/2006/relationships/image" Target="../media/image7.png"/><Relationship Id="rId6" Type="http://schemas.openxmlformats.org/officeDocument/2006/relationships/image" Target="../media/image4.png"/><Relationship Id="rId1" Type="http://schemas.microsoft.com/office/2007/relationships/media" Target="../media/media5.mp3"/><Relationship Id="rId2" Type="http://schemas.openxmlformats.org/officeDocument/2006/relationships/audio" Target="../media/media5.mp3"/></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25.png"/><Relationship Id="rId5" Type="http://schemas.openxmlformats.org/officeDocument/2006/relationships/image" Target="../media/image4.png"/><Relationship Id="rId1" Type="http://schemas.openxmlformats.org/officeDocument/2006/relationships/audio" Target="NULL" TargetMode="External"/><Relationship Id="rId2" Type="http://schemas.microsoft.com/office/2007/relationships/media" Target="../media/media37.mp3"/></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4.png"/><Relationship Id="rId1" Type="http://schemas.openxmlformats.org/officeDocument/2006/relationships/audio" Target="NULL" TargetMode="External"/><Relationship Id="rId2" Type="http://schemas.microsoft.com/office/2007/relationships/media" Target="../media/media38.mp3"/></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26.png"/><Relationship Id="rId5" Type="http://schemas.openxmlformats.org/officeDocument/2006/relationships/image" Target="../media/image4.png"/><Relationship Id="rId1" Type="http://schemas.openxmlformats.org/officeDocument/2006/relationships/audio" Target="NULL" TargetMode="External"/><Relationship Id="rId2" Type="http://schemas.microsoft.com/office/2007/relationships/media" Target="../media/media38.mp3"/></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27.png"/><Relationship Id="rId5" Type="http://schemas.openxmlformats.org/officeDocument/2006/relationships/image" Target="../media/image4.png"/><Relationship Id="rId1" Type="http://schemas.microsoft.com/office/2007/relationships/media" Target="../media/media39.mp3"/><Relationship Id="rId2" Type="http://schemas.openxmlformats.org/officeDocument/2006/relationships/audio" Target="../media/media39.mp3"/></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4.xml"/><Relationship Id="rId5" Type="http://schemas.openxmlformats.org/officeDocument/2006/relationships/image" Target="../media/image4.png"/><Relationship Id="rId1" Type="http://schemas.microsoft.com/office/2007/relationships/media" Target="../media/media40.mp3"/><Relationship Id="rId2" Type="http://schemas.openxmlformats.org/officeDocument/2006/relationships/audio" Target="../media/media40.mp3"/></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5.xml"/><Relationship Id="rId5" Type="http://schemas.openxmlformats.org/officeDocument/2006/relationships/image" Target="../media/image4.png"/><Relationship Id="rId1" Type="http://schemas.microsoft.com/office/2007/relationships/media" Target="../media/media41.mp3"/><Relationship Id="rId2" Type="http://schemas.openxmlformats.org/officeDocument/2006/relationships/audio" Target="../media/media41.mp3"/></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hyperlink" Target="http://www.nationaldb.org/" TargetMode="External"/><Relationship Id="rId5" Type="http://schemas.openxmlformats.org/officeDocument/2006/relationships/hyperlink" Target="https://nationaldb.org/pages/show/teaching-prelinguistic-communication?cms=true" TargetMode="External"/><Relationship Id="rId6" Type="http://schemas.openxmlformats.org/officeDocument/2006/relationships/image" Target="../media/image4.png"/><Relationship Id="rId1" Type="http://schemas.microsoft.com/office/2007/relationships/media" Target="../media/media42.mp3"/><Relationship Id="rId2" Type="http://schemas.openxmlformats.org/officeDocument/2006/relationships/audio" Target="../media/media42.mp3"/></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6.xml"/><Relationship Id="rId5" Type="http://schemas.openxmlformats.org/officeDocument/2006/relationships/image" Target="../media/image4.png"/><Relationship Id="rId1" Type="http://schemas.microsoft.com/office/2007/relationships/media" Target="../media/media43.mp3"/><Relationship Id="rId2" Type="http://schemas.openxmlformats.org/officeDocument/2006/relationships/audio" Target="../media/media43.mp3"/></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6.xml"/><Relationship Id="rId5" Type="http://schemas.openxmlformats.org/officeDocument/2006/relationships/image" Target="../media/image4.png"/><Relationship Id="rId1" Type="http://schemas.microsoft.com/office/2007/relationships/media" Target="../media/media6.mp3"/><Relationship Id="rId2" Type="http://schemas.openxmlformats.org/officeDocument/2006/relationships/audio" Target="../media/media6.mp3"/></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4.png"/><Relationship Id="rId1" Type="http://schemas.microsoft.com/office/2007/relationships/media" Target="../media/media7.mp3"/><Relationship Id="rId2" Type="http://schemas.openxmlformats.org/officeDocument/2006/relationships/audio" Target="../media/media7.mp3"/></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7.xml"/><Relationship Id="rId5" Type="http://schemas.openxmlformats.org/officeDocument/2006/relationships/image" Target="../media/image4.png"/><Relationship Id="rId1" Type="http://schemas.microsoft.com/office/2007/relationships/media" Target="../media/media8.mp3"/><Relationship Id="rId2" Type="http://schemas.openxmlformats.org/officeDocument/2006/relationships/audio" Target="../media/media8.mp3"/></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8.xml"/><Relationship Id="rId5" Type="http://schemas.openxmlformats.org/officeDocument/2006/relationships/image" Target="../media/image4.png"/><Relationship Id="rId1" Type="http://schemas.microsoft.com/office/2007/relationships/media" Target="../media/media9.mp3"/><Relationship Id="rId2" Type="http://schemas.openxmlformats.org/officeDocument/2006/relationships/audio" Target="../media/media9.mp3"/></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959100" y="274638"/>
            <a:ext cx="7499350" cy="2697162"/>
          </a:xfrm>
        </p:spPr>
        <p:txBody>
          <a:bodyPr/>
          <a:lstStyle/>
          <a:p>
            <a:pPr algn="ctr" eaLnBrk="1" hangingPunct="1">
              <a:defRPr/>
            </a:pPr>
            <a:r>
              <a:rPr lang="en-US" sz="4400" b="1" dirty="0">
                <a:effectLst>
                  <a:outerShdw blurRad="38100" dist="38100" dir="2700000" algn="tl">
                    <a:srgbClr val="C0C0C0"/>
                  </a:outerShdw>
                </a:effectLst>
                <a:ea typeface="ＭＳ Ｐゴシック" pitchFamily="34" charset="-128"/>
              </a:rPr>
              <a:t>GESTURAL </a:t>
            </a:r>
            <a:br>
              <a:rPr lang="en-US" sz="4400" b="1" dirty="0">
                <a:effectLst>
                  <a:outerShdw blurRad="38100" dist="38100" dir="2700000" algn="tl">
                    <a:srgbClr val="C0C0C0"/>
                  </a:outerShdw>
                </a:effectLst>
                <a:ea typeface="ＭＳ Ｐゴシック" pitchFamily="34" charset="-128"/>
              </a:rPr>
            </a:br>
            <a:r>
              <a:rPr lang="en-US" sz="4400" dirty="0">
                <a:effectLst>
                  <a:outerShdw blurRad="38100" dist="38100" dir="2700000" algn="tl">
                    <a:srgbClr val="C0C0C0"/>
                  </a:outerShdw>
                </a:effectLst>
                <a:ea typeface="ＭＳ Ｐゴシック" pitchFamily="34" charset="-128"/>
              </a:rPr>
              <a:t>DEVELOPMENT</a:t>
            </a:r>
          </a:p>
        </p:txBody>
      </p:sp>
      <p:sp>
        <p:nvSpPr>
          <p:cNvPr id="14" name="Content Placeholder 13"/>
          <p:cNvSpPr>
            <a:spLocks noGrp="1"/>
          </p:cNvSpPr>
          <p:nvPr>
            <p:ph idx="1"/>
          </p:nvPr>
        </p:nvSpPr>
        <p:spPr>
          <a:xfrm>
            <a:off x="2959608" y="2819400"/>
            <a:ext cx="7498080" cy="3810000"/>
          </a:xfrm>
          <a:ln>
            <a:miter lim="800000"/>
            <a:headEnd/>
            <a:tailEnd/>
          </a:ln>
          <a:extLst>
            <a:ext uri="{FAA26D3D-D897-4be2-8F04-BA451C77F1D7}">
              <ma14:placeholderFlag xmlns:ma14="http://schemas.microsoft.com/office/mac/drawingml/2011/main" val="1"/>
            </a:ext>
          </a:extLst>
        </p:spPr>
        <p:txBody>
          <a:bodyPr>
            <a:normAutofit/>
          </a:bodyPr>
          <a:lstStyle/>
          <a:p>
            <a:pPr marL="365760" indent="-283464" algn="ctr" eaLnBrk="1" fontAlgn="auto" hangingPunct="1">
              <a:spcAft>
                <a:spcPts val="0"/>
              </a:spcAft>
              <a:buNone/>
              <a:defRPr/>
            </a:pPr>
            <a:endParaRPr lang="en-US" dirty="0" smtClean="0">
              <a:ea typeface="+mn-ea"/>
              <a:cs typeface="+mn-cs"/>
            </a:endParaRPr>
          </a:p>
          <a:p>
            <a:pPr marL="365760" indent="-283464" algn="ctr" eaLnBrk="1" fontAlgn="auto" hangingPunct="1">
              <a:spcAft>
                <a:spcPts val="0"/>
              </a:spcAft>
              <a:buNone/>
              <a:defRPr/>
            </a:pPr>
            <a:endParaRPr lang="en-US" dirty="0" smtClean="0">
              <a:ea typeface="+mn-ea"/>
              <a:cs typeface="+mn-cs"/>
            </a:endParaRPr>
          </a:p>
          <a:p>
            <a:pPr marL="82296" indent="0" algn="r" eaLnBrk="1" fontAlgn="auto" hangingPunct="1">
              <a:spcAft>
                <a:spcPts val="0"/>
              </a:spcAft>
              <a:buNone/>
              <a:defRPr/>
            </a:pPr>
            <a:r>
              <a:rPr lang="en-US" dirty="0" smtClean="0">
                <a:ea typeface="+mn-ea"/>
                <a:cs typeface="+mn-cs"/>
              </a:rPr>
              <a:t>Susan M. Bashinski</a:t>
            </a:r>
          </a:p>
          <a:p>
            <a:pPr lvl="8" algn="r">
              <a:buFont typeface="Wingdings 2"/>
              <a:buNone/>
              <a:defRPr/>
            </a:pPr>
            <a:r>
              <a:rPr lang="en-US" sz="3200" dirty="0"/>
              <a:t>			</a:t>
            </a:r>
          </a:p>
        </p:txBody>
      </p:sp>
      <p:pic>
        <p:nvPicPr>
          <p:cNvPr id="12291" name="Picture 1" descr="Kansas Deaf-Blind Project logo"/>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86231" y="2819400"/>
            <a:ext cx="3187700"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lide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370637"/>
            <a:ext cx="487363" cy="487363"/>
          </a:xfrm>
          <a:prstGeom prst="rect">
            <a:avLst/>
          </a:prstGeom>
        </p:spPr>
      </p:pic>
    </p:spTree>
    <p:extLst>
      <p:ext uri="{BB962C8B-B14F-4D97-AF65-F5344CB8AC3E}">
        <p14:creationId xmlns:p14="http://schemas.microsoft.com/office/powerpoint/2010/main" val="42749395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94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a:xfrm>
            <a:off x="1341120" y="304800"/>
            <a:ext cx="10850879" cy="1700213"/>
          </a:xfrm>
        </p:spPr>
        <p:txBody>
          <a:bodyPr>
            <a:normAutofit/>
          </a:bodyPr>
          <a:lstStyle/>
          <a:p>
            <a:pPr algn="ctr" eaLnBrk="1" hangingPunct="1">
              <a:defRPr/>
            </a:pPr>
            <a:r>
              <a:rPr lang="en-US" sz="3600" dirty="0">
                <a:effectLst>
                  <a:outerShdw blurRad="38100" dist="38100" dir="2700000" algn="tl">
                    <a:srgbClr val="C0C0C0"/>
                  </a:outerShdw>
                </a:effectLst>
                <a:latin typeface="Trebuchet MS" pitchFamily="34" charset="0"/>
                <a:ea typeface="ＭＳ Ｐゴシック" pitchFamily="34" charset="-128"/>
              </a:rPr>
              <a:t>ADAPTATIONS TO BASIC PMT STRATEGIES FOR LEARNERS WITH </a:t>
            </a:r>
            <a:r>
              <a:rPr lang="en-US" sz="3600" dirty="0" smtClean="0">
                <a:effectLst>
                  <a:outerShdw blurRad="38100" dist="38100" dir="2700000" algn="tl">
                    <a:srgbClr val="C0C0C0"/>
                  </a:outerShdw>
                </a:effectLst>
                <a:latin typeface="Trebuchet MS" pitchFamily="34" charset="0"/>
                <a:ea typeface="ＭＳ Ｐゴシック" pitchFamily="34" charset="-128"/>
              </a:rPr>
              <a:t>DB (CONT.)</a:t>
            </a:r>
            <a:endParaRPr lang="en-US" sz="3600" dirty="0">
              <a:effectLst>
                <a:outerShdw blurRad="38100" dist="38100" dir="2700000" algn="tl">
                  <a:srgbClr val="C0C0C0"/>
                </a:outerShdw>
              </a:effectLst>
              <a:latin typeface="Trebuchet MS" pitchFamily="34" charset="0"/>
              <a:ea typeface="ＭＳ Ｐゴシック" pitchFamily="34" charset="-128"/>
            </a:endParaRPr>
          </a:p>
        </p:txBody>
      </p:sp>
      <p:sp>
        <p:nvSpPr>
          <p:cNvPr id="29698" name="Rectangle 3"/>
          <p:cNvSpPr>
            <a:spLocks noGrp="1" noChangeArrowheads="1"/>
          </p:cNvSpPr>
          <p:nvPr>
            <p:ph type="body" idx="1"/>
          </p:nvPr>
        </p:nvSpPr>
        <p:spPr>
          <a:xfrm>
            <a:off x="2436814" y="1905000"/>
            <a:ext cx="8110537" cy="4648200"/>
          </a:xfrm>
        </p:spPr>
        <p:txBody>
          <a:bodyPr/>
          <a:lstStyle/>
          <a:p>
            <a:pPr eaLnBrk="1" hangingPunct="1">
              <a:spcBef>
                <a:spcPct val="75000"/>
              </a:spcBef>
            </a:pPr>
            <a:r>
              <a:rPr lang="en-US" altLang="en-US" sz="2600" dirty="0">
                <a:solidFill>
                  <a:srgbClr val="4F271C"/>
                </a:solidFill>
                <a:latin typeface="Trebuchet MS" panose="020B0603020202020204" pitchFamily="34" charset="0"/>
                <a:ea typeface="ＭＳ Ｐゴシック" panose="020B0600070205080204" pitchFamily="34" charset="-128"/>
              </a:rPr>
              <a:t>Involve indication of directionality (of a communication act) through alternative orienting responses or whole body orientation--</a:t>
            </a:r>
            <a:r>
              <a:rPr lang="en-US" altLang="en-US" sz="2600" i="1" dirty="0">
                <a:solidFill>
                  <a:srgbClr val="4F271C"/>
                </a:solidFill>
                <a:latin typeface="Trebuchet MS" panose="020B0603020202020204" pitchFamily="34" charset="0"/>
                <a:ea typeface="ＭＳ Ｐゴシック" panose="020B0600070205080204" pitchFamily="34" charset="-128"/>
              </a:rPr>
              <a:t>not </a:t>
            </a:r>
            <a:r>
              <a:rPr lang="en-US" altLang="en-US" sz="2600" dirty="0">
                <a:solidFill>
                  <a:srgbClr val="4F271C"/>
                </a:solidFill>
                <a:latin typeface="Trebuchet MS" panose="020B0603020202020204" pitchFamily="34" charset="0"/>
                <a:ea typeface="ＭＳ Ｐゴシック" panose="020B0600070205080204" pitchFamily="34" charset="-128"/>
              </a:rPr>
              <a:t>just eye gaze</a:t>
            </a:r>
          </a:p>
          <a:p>
            <a:pPr eaLnBrk="1" hangingPunct="1">
              <a:spcBef>
                <a:spcPct val="75000"/>
              </a:spcBef>
            </a:pPr>
            <a:r>
              <a:rPr lang="en-US" altLang="en-US" sz="2600" dirty="0">
                <a:solidFill>
                  <a:srgbClr val="4F271C"/>
                </a:solidFill>
                <a:latin typeface="Trebuchet MS" panose="020B0603020202020204" pitchFamily="34" charset="0"/>
                <a:ea typeface="ＭＳ Ｐゴシック" panose="020B0600070205080204" pitchFamily="34" charset="-128"/>
              </a:rPr>
              <a:t>Incorporate environmental adaptations to facilitate the use of a child</a:t>
            </a:r>
            <a:r>
              <a:rPr lang="ja-JP" altLang="en-US" sz="2600" dirty="0">
                <a:solidFill>
                  <a:srgbClr val="4F271C"/>
                </a:solidFill>
                <a:latin typeface="Trebuchet MS" panose="020B0603020202020204" pitchFamily="34" charset="0"/>
                <a:ea typeface="ＭＳ Ｐゴシック" panose="020B0600070205080204" pitchFamily="34" charset="-128"/>
              </a:rPr>
              <a:t>’</a:t>
            </a:r>
            <a:r>
              <a:rPr lang="en-US" altLang="ja-JP" sz="2600" dirty="0">
                <a:solidFill>
                  <a:srgbClr val="4F271C"/>
                </a:solidFill>
                <a:latin typeface="Trebuchet MS" panose="020B0603020202020204" pitchFamily="34" charset="0"/>
                <a:ea typeface="ＭＳ Ｐゴシック" panose="020B0600070205080204" pitchFamily="34" charset="-128"/>
              </a:rPr>
              <a:t>s residual vision and </a:t>
            </a:r>
            <a:r>
              <a:rPr lang="en-US" altLang="ja-JP" sz="2600" dirty="0" smtClean="0">
                <a:solidFill>
                  <a:srgbClr val="4F271C"/>
                </a:solidFill>
                <a:latin typeface="Trebuchet MS" panose="020B0603020202020204" pitchFamily="34" charset="0"/>
                <a:ea typeface="ＭＳ Ｐゴシック" panose="020B0600070205080204" pitchFamily="34" charset="-128"/>
              </a:rPr>
              <a:t>hearing</a:t>
            </a:r>
            <a:endParaRPr lang="en-US" altLang="ja-JP" sz="2600" dirty="0">
              <a:solidFill>
                <a:srgbClr val="4F271C"/>
              </a:solidFill>
              <a:ea typeface="ＭＳ Ｐゴシック" panose="020B0600070205080204" pitchFamily="34" charset="-128"/>
            </a:endParaRPr>
          </a:p>
        </p:txBody>
      </p:sp>
      <p:pic>
        <p:nvPicPr>
          <p:cNvPr id="2" name="Slide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370637"/>
            <a:ext cx="487363" cy="487363"/>
          </a:xfrm>
          <a:prstGeom prst="rect">
            <a:avLst/>
          </a:prstGeom>
        </p:spPr>
      </p:pic>
    </p:spTree>
    <p:extLst>
      <p:ext uri="{BB962C8B-B14F-4D97-AF65-F5344CB8AC3E}">
        <p14:creationId xmlns:p14="http://schemas.microsoft.com/office/powerpoint/2010/main" val="28329647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0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351280" y="305118"/>
            <a:ext cx="10840719" cy="1143000"/>
          </a:xfrm>
        </p:spPr>
        <p:txBody>
          <a:bodyPr>
            <a:normAutofit/>
          </a:bodyPr>
          <a:lstStyle/>
          <a:p>
            <a:pPr algn="ctr" eaLnBrk="1" hangingPunct="1">
              <a:defRPr/>
            </a:pPr>
            <a:r>
              <a:rPr lang="en-US" sz="4400" dirty="0" smtClean="0">
                <a:effectLst>
                  <a:outerShdw blurRad="38100" dist="38100" dir="2700000" algn="tl">
                    <a:srgbClr val="DDDDDD"/>
                  </a:outerShdw>
                </a:effectLst>
                <a:latin typeface="Trebuchet MS" charset="0"/>
                <a:ea typeface="ＭＳ Ｐゴシック" charset="0"/>
                <a:cs typeface="ＭＳ Ｐゴシック" charset="0"/>
              </a:rPr>
              <a:t>KEY FINDINGS </a:t>
            </a:r>
            <a:endParaRPr lang="en-US" sz="2800" dirty="0">
              <a:effectLst>
                <a:outerShdw blurRad="38100" dist="38100" dir="2700000" algn="tl">
                  <a:srgbClr val="DDDDDD"/>
                </a:outerShdw>
              </a:effectLst>
              <a:latin typeface="Trebuchet MS" charset="0"/>
              <a:ea typeface="ＭＳ Ｐゴシック" charset="0"/>
              <a:cs typeface="ＭＳ Ｐゴシック" charset="0"/>
            </a:endParaRPr>
          </a:p>
        </p:txBody>
      </p:sp>
      <p:sp>
        <p:nvSpPr>
          <p:cNvPr id="31746" name="Rectangle 3"/>
          <p:cNvSpPr>
            <a:spLocks noGrp="1" noChangeArrowheads="1"/>
          </p:cNvSpPr>
          <p:nvPr>
            <p:ph type="body" idx="1"/>
          </p:nvPr>
        </p:nvSpPr>
        <p:spPr>
          <a:xfrm>
            <a:off x="2514600" y="1905000"/>
            <a:ext cx="8032750" cy="4648200"/>
          </a:xfrm>
        </p:spPr>
        <p:txBody>
          <a:bodyPr/>
          <a:lstStyle/>
          <a:p>
            <a:pPr eaLnBrk="1" hangingPunct="1">
              <a:lnSpc>
                <a:spcPct val="90000"/>
              </a:lnSpc>
              <a:buFont typeface="Wingdings 2" panose="05020102010507070707" pitchFamily="18" charset="2"/>
              <a:buNone/>
            </a:pPr>
            <a:r>
              <a:rPr lang="en-US" altLang="en-US" sz="3600" dirty="0">
                <a:solidFill>
                  <a:schemeClr val="tx2"/>
                </a:solidFill>
                <a:latin typeface="Trebuchet MS" panose="020B0603020202020204" pitchFamily="34" charset="0"/>
                <a:ea typeface="ＭＳ Ｐゴシック" panose="020B0600070205080204" pitchFamily="34" charset="-128"/>
              </a:rPr>
              <a:t>	</a:t>
            </a:r>
            <a:r>
              <a:rPr lang="en-US" altLang="en-US" sz="3600" u="sng" dirty="0">
                <a:solidFill>
                  <a:schemeClr val="tx2"/>
                </a:solidFill>
                <a:latin typeface="Trebuchet MS" panose="020B0603020202020204" pitchFamily="34" charset="0"/>
                <a:ea typeface="ＭＳ Ｐゴシック" panose="020B0600070205080204" pitchFamily="34" charset="-128"/>
              </a:rPr>
              <a:t>ALL</a:t>
            </a:r>
            <a:r>
              <a:rPr lang="en-US" altLang="en-US" sz="3600" dirty="0">
                <a:solidFill>
                  <a:schemeClr val="tx2"/>
                </a:solidFill>
                <a:latin typeface="Trebuchet MS" panose="020B0603020202020204" pitchFamily="34" charset="0"/>
                <a:ea typeface="ＭＳ Ｐゴシック" panose="020B0600070205080204" pitchFamily="34" charset="-128"/>
              </a:rPr>
              <a:t> children (in </a:t>
            </a:r>
            <a:r>
              <a:rPr lang="en-US" altLang="en-US" sz="3600" u="sng" dirty="0">
                <a:solidFill>
                  <a:schemeClr val="tx2"/>
                </a:solidFill>
                <a:latin typeface="Trebuchet MS" panose="020B0603020202020204" pitchFamily="34" charset="0"/>
                <a:ea typeface="ＭＳ Ｐゴシック" panose="020B0600070205080204" pitchFamily="34" charset="-128"/>
              </a:rPr>
              <a:t>BOTH </a:t>
            </a:r>
            <a:r>
              <a:rPr lang="en-US" altLang="en-US" sz="3600" dirty="0">
                <a:solidFill>
                  <a:schemeClr val="tx2"/>
                </a:solidFill>
                <a:latin typeface="Trebuchet MS" panose="020B0603020202020204" pitchFamily="34" charset="0"/>
                <a:ea typeface="ＭＳ Ｐゴシック" panose="020B0600070205080204" pitchFamily="34" charset="-128"/>
              </a:rPr>
              <a:t>the main study group and the replication group) demonstrated both an increased number and greater diversity in communication </a:t>
            </a:r>
            <a:r>
              <a:rPr lang="en-US" altLang="en-US" sz="3600" b="1" i="1" dirty="0" smtClean="0">
                <a:solidFill>
                  <a:srgbClr val="FF6600"/>
                </a:solidFill>
                <a:latin typeface="Trebuchet MS" panose="020B0603020202020204" pitchFamily="34" charset="0"/>
                <a:ea typeface="ＭＳ Ｐゴシック" panose="020B0600070205080204" pitchFamily="34" charset="-128"/>
              </a:rPr>
              <a:t>forms</a:t>
            </a:r>
            <a:endParaRPr lang="en-US" altLang="en-US" sz="3600" b="1" i="1" dirty="0">
              <a:solidFill>
                <a:srgbClr val="FF6600"/>
              </a:solidFill>
              <a:latin typeface="Trebuchet MS" panose="020B0603020202020204" pitchFamily="34" charset="0"/>
              <a:ea typeface="ＭＳ Ｐゴシック" panose="020B0600070205080204" pitchFamily="34" charset="-128"/>
            </a:endParaRPr>
          </a:p>
        </p:txBody>
      </p:sp>
      <p:pic>
        <p:nvPicPr>
          <p:cNvPr id="2" name="Slide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370637"/>
            <a:ext cx="487363" cy="487363"/>
          </a:xfrm>
          <a:prstGeom prst="rect">
            <a:avLst/>
          </a:prstGeom>
        </p:spPr>
      </p:pic>
    </p:spTree>
    <p:extLst>
      <p:ext uri="{BB962C8B-B14F-4D97-AF65-F5344CB8AC3E}">
        <p14:creationId xmlns:p14="http://schemas.microsoft.com/office/powerpoint/2010/main" val="35937343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86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a:xfrm>
            <a:off x="1351280" y="309881"/>
            <a:ext cx="10840719" cy="1090613"/>
          </a:xfrm>
        </p:spPr>
        <p:txBody>
          <a:bodyPr/>
          <a:lstStyle/>
          <a:p>
            <a:pPr algn="ctr" eaLnBrk="1" hangingPunct="1">
              <a:defRPr/>
            </a:pPr>
            <a:r>
              <a:rPr lang="en-US" sz="4000" dirty="0">
                <a:effectLst>
                  <a:outerShdw blurRad="38100" dist="38100" dir="2700000" algn="tl">
                    <a:srgbClr val="C0C0C0"/>
                  </a:outerShdw>
                </a:effectLst>
                <a:latin typeface="Trebuchet MS" pitchFamily="34" charset="0"/>
                <a:ea typeface="ＭＳ Ｐゴシック" pitchFamily="34" charset="-128"/>
              </a:rPr>
              <a:t>KEY </a:t>
            </a:r>
            <a:r>
              <a:rPr lang="en-US" sz="4000" dirty="0" smtClean="0">
                <a:effectLst>
                  <a:outerShdw blurRad="38100" dist="38100" dir="2700000" algn="tl">
                    <a:srgbClr val="C0C0C0"/>
                  </a:outerShdw>
                </a:effectLst>
                <a:latin typeface="Trebuchet MS" pitchFamily="34" charset="0"/>
                <a:ea typeface="ＭＳ Ｐゴシック" pitchFamily="34" charset="-128"/>
              </a:rPr>
              <a:t>FINDINGS 1 </a:t>
            </a:r>
            <a:r>
              <a:rPr lang="en-US" sz="2200" dirty="0">
                <a:effectLst>
                  <a:outerShdw blurRad="38100" dist="38100" dir="2700000" algn="tl">
                    <a:srgbClr val="C0C0C0"/>
                  </a:outerShdw>
                </a:effectLst>
                <a:latin typeface="Trebuchet MS" pitchFamily="34" charset="0"/>
                <a:ea typeface="ＭＳ Ｐゴシック" pitchFamily="34" charset="-128"/>
              </a:rPr>
              <a:t>(Participant nearest mean growth)</a:t>
            </a:r>
          </a:p>
        </p:txBody>
      </p:sp>
      <p:graphicFrame>
        <p:nvGraphicFramePr>
          <p:cNvPr id="64544" name="Group 32" descr="Key findings table. Organizes Baseline forms and intervention forms."/>
          <p:cNvGraphicFramePr>
            <a:graphicFrameLocks noGrp="1"/>
          </p:cNvGraphicFramePr>
          <p:nvPr>
            <p:ph type="tbl" idx="1"/>
            <p:extLst>
              <p:ext uri="{D42A27DB-BD31-4B8C-83A1-F6EECF244321}">
                <p14:modId xmlns:p14="http://schemas.microsoft.com/office/powerpoint/2010/main" val="276625773"/>
              </p:ext>
            </p:extLst>
          </p:nvPr>
        </p:nvGraphicFramePr>
        <p:xfrm>
          <a:off x="2819400" y="1905000"/>
          <a:ext cx="7467600" cy="4154488"/>
        </p:xfrm>
        <a:graphic>
          <a:graphicData uri="http://schemas.openxmlformats.org/drawingml/2006/table">
            <a:tbl>
              <a:tblPr firstRow="1"/>
              <a:tblGrid>
                <a:gridCol w="2971800">
                  <a:extLst>
                    <a:ext uri="{9D8B030D-6E8A-4147-A177-3AD203B41FA5}">
                      <a16:colId xmlns:a16="http://schemas.microsoft.com/office/drawing/2014/main" xmlns="" val="20000"/>
                    </a:ext>
                  </a:extLst>
                </a:gridCol>
                <a:gridCol w="4495800">
                  <a:extLst>
                    <a:ext uri="{9D8B030D-6E8A-4147-A177-3AD203B41FA5}">
                      <a16:colId xmlns:a16="http://schemas.microsoft.com/office/drawing/2014/main" xmlns="" val="20001"/>
                    </a:ext>
                  </a:extLst>
                </a:gridCol>
              </a:tblGrid>
              <a:tr h="447675">
                <a:tc>
                  <a:txBody>
                    <a:bodyPr/>
                    <a:lstStyle>
                      <a:lvl1pPr>
                        <a:spcBef>
                          <a:spcPts val="600"/>
                        </a:spcBef>
                        <a:buClr>
                          <a:schemeClr val="accent1"/>
                        </a:buClr>
                        <a:buSzPct val="80000"/>
                        <a:buFont typeface="Wingdings 2" charset="2"/>
                        <a:defRPr sz="2800">
                          <a:solidFill>
                            <a:schemeClr val="tx1"/>
                          </a:solidFill>
                          <a:latin typeface="Gill Sans MT" charset="0"/>
                          <a:ea typeface="ＭＳ Ｐゴシック" charset="-128"/>
                        </a:defRPr>
                      </a:lvl1pPr>
                      <a:lvl2pPr marL="742950" indent="-285750">
                        <a:spcBef>
                          <a:spcPts val="550"/>
                        </a:spcBef>
                        <a:buClr>
                          <a:schemeClr val="accent1"/>
                        </a:buClr>
                        <a:buFont typeface="Verdana" charset="0"/>
                        <a:defRPr sz="2400">
                          <a:solidFill>
                            <a:schemeClr val="tx1"/>
                          </a:solidFill>
                          <a:latin typeface="Gill Sans MT" charset="0"/>
                          <a:ea typeface="ＭＳ Ｐゴシック" charset="-128"/>
                        </a:defRPr>
                      </a:lvl2pPr>
                      <a:lvl3pPr marL="1143000" indent="-228600">
                        <a:spcBef>
                          <a:spcPct val="20000"/>
                        </a:spcBef>
                        <a:buClr>
                          <a:schemeClr val="accent2"/>
                        </a:buClr>
                        <a:buFont typeface="Wingdings 2" charset="2"/>
                        <a:defRPr sz="2000">
                          <a:solidFill>
                            <a:schemeClr val="tx1"/>
                          </a:solidFill>
                          <a:latin typeface="Gill Sans MT" charset="0"/>
                          <a:ea typeface="ＭＳ Ｐゴシック" charset="-128"/>
                        </a:defRPr>
                      </a:lvl3pPr>
                      <a:lvl4pPr marL="1600200" indent="-228600">
                        <a:spcBef>
                          <a:spcPct val="20000"/>
                        </a:spcBef>
                        <a:buClr>
                          <a:srgbClr val="C32D2E"/>
                        </a:buClr>
                        <a:buFont typeface="Wingdings 2" charset="2"/>
                        <a:defRPr>
                          <a:solidFill>
                            <a:schemeClr val="tx1"/>
                          </a:solidFill>
                          <a:latin typeface="Gill Sans MT" charset="0"/>
                          <a:ea typeface="ＭＳ Ｐゴシック" charset="-128"/>
                        </a:defRPr>
                      </a:lvl4pPr>
                      <a:lvl5pPr marL="2057400" indent="-228600">
                        <a:spcBef>
                          <a:spcPct val="20000"/>
                        </a:spcBef>
                        <a:buClr>
                          <a:srgbClr val="84AA33"/>
                        </a:buClr>
                        <a:buFont typeface="Wingdings 2" charset="2"/>
                        <a:defRPr>
                          <a:solidFill>
                            <a:schemeClr val="tx1"/>
                          </a:solidFill>
                          <a:latin typeface="Gill Sans MT" charset="0"/>
                          <a:ea typeface="ＭＳ Ｐゴシック" charset="-128"/>
                        </a:defRPr>
                      </a:lvl5pPr>
                      <a:lvl6pPr marL="25146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6pPr>
                      <a:lvl7pPr marL="29718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7pPr>
                      <a:lvl8pPr marL="34290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8pPr>
                      <a:lvl9pPr marL="38862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75000"/>
                        <a:buFont typeface="Wingdings" charset="2"/>
                        <a:buNone/>
                        <a:tabLst/>
                      </a:pPr>
                      <a:r>
                        <a:rPr kumimoji="0" lang="en-US" altLang="en-US" sz="2400" b="1" i="0" u="none" strike="noStrike" cap="none" normalizeH="0" baseline="0" dirty="0">
                          <a:ln>
                            <a:noFill/>
                          </a:ln>
                          <a:solidFill>
                            <a:srgbClr val="0D0D0D"/>
                          </a:solidFill>
                          <a:effectLst/>
                          <a:latin typeface="Trebuchet MS" charset="0"/>
                          <a:ea typeface="ＭＳ Ｐゴシック" charset="-128"/>
                        </a:rPr>
                        <a:t>Baseline FORMS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600"/>
                        </a:spcBef>
                        <a:buClr>
                          <a:schemeClr val="accent1"/>
                        </a:buClr>
                        <a:buSzPct val="80000"/>
                        <a:buFont typeface="Wingdings 2" charset="2"/>
                        <a:defRPr sz="2800">
                          <a:solidFill>
                            <a:schemeClr val="tx1"/>
                          </a:solidFill>
                          <a:latin typeface="Gill Sans MT" charset="0"/>
                          <a:ea typeface="ＭＳ Ｐゴシック" charset="-128"/>
                        </a:defRPr>
                      </a:lvl1pPr>
                      <a:lvl2pPr marL="742950" indent="-285750">
                        <a:spcBef>
                          <a:spcPts val="550"/>
                        </a:spcBef>
                        <a:buClr>
                          <a:schemeClr val="accent1"/>
                        </a:buClr>
                        <a:buFont typeface="Verdana" charset="0"/>
                        <a:defRPr sz="2400">
                          <a:solidFill>
                            <a:schemeClr val="tx1"/>
                          </a:solidFill>
                          <a:latin typeface="Gill Sans MT" charset="0"/>
                          <a:ea typeface="ＭＳ Ｐゴシック" charset="-128"/>
                        </a:defRPr>
                      </a:lvl2pPr>
                      <a:lvl3pPr marL="1143000" indent="-228600">
                        <a:spcBef>
                          <a:spcPct val="20000"/>
                        </a:spcBef>
                        <a:buClr>
                          <a:schemeClr val="accent2"/>
                        </a:buClr>
                        <a:buFont typeface="Wingdings 2" charset="2"/>
                        <a:defRPr sz="2000">
                          <a:solidFill>
                            <a:schemeClr val="tx1"/>
                          </a:solidFill>
                          <a:latin typeface="Gill Sans MT" charset="0"/>
                          <a:ea typeface="ＭＳ Ｐゴシック" charset="-128"/>
                        </a:defRPr>
                      </a:lvl3pPr>
                      <a:lvl4pPr marL="1600200" indent="-228600">
                        <a:spcBef>
                          <a:spcPct val="20000"/>
                        </a:spcBef>
                        <a:buClr>
                          <a:srgbClr val="C32D2E"/>
                        </a:buClr>
                        <a:buFont typeface="Wingdings 2" charset="2"/>
                        <a:defRPr>
                          <a:solidFill>
                            <a:schemeClr val="tx1"/>
                          </a:solidFill>
                          <a:latin typeface="Gill Sans MT" charset="0"/>
                          <a:ea typeface="ＭＳ Ｐゴシック" charset="-128"/>
                        </a:defRPr>
                      </a:lvl4pPr>
                      <a:lvl5pPr marL="2057400" indent="-228600">
                        <a:spcBef>
                          <a:spcPct val="20000"/>
                        </a:spcBef>
                        <a:buClr>
                          <a:srgbClr val="84AA33"/>
                        </a:buClr>
                        <a:buFont typeface="Wingdings 2" charset="2"/>
                        <a:defRPr>
                          <a:solidFill>
                            <a:schemeClr val="tx1"/>
                          </a:solidFill>
                          <a:latin typeface="Gill Sans MT" charset="0"/>
                          <a:ea typeface="ＭＳ Ｐゴシック" charset="-128"/>
                        </a:defRPr>
                      </a:lvl5pPr>
                      <a:lvl6pPr marL="25146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6pPr>
                      <a:lvl7pPr marL="29718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7pPr>
                      <a:lvl8pPr marL="34290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8pPr>
                      <a:lvl9pPr marL="38862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75000"/>
                        <a:buFont typeface="Wingdings" charset="2"/>
                        <a:buNone/>
                        <a:tabLst/>
                      </a:pPr>
                      <a:r>
                        <a:rPr kumimoji="0" lang="en-US" altLang="en-US" sz="2400" b="1" i="0" u="none" strike="noStrike" cap="none" normalizeH="0" baseline="0" dirty="0">
                          <a:ln>
                            <a:noFill/>
                          </a:ln>
                          <a:solidFill>
                            <a:srgbClr val="0D0D0D"/>
                          </a:solidFill>
                          <a:effectLst/>
                          <a:latin typeface="Trebuchet MS" charset="0"/>
                          <a:ea typeface="ＭＳ Ｐゴシック" charset="-128"/>
                        </a:rPr>
                        <a:t>END: Intervention FORMS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523875">
                <a:tc>
                  <a:txBody>
                    <a:bodyPr/>
                    <a:lstStyle>
                      <a:lvl1pPr>
                        <a:spcBef>
                          <a:spcPts val="600"/>
                        </a:spcBef>
                        <a:buClr>
                          <a:schemeClr val="accent1"/>
                        </a:buClr>
                        <a:buSzPct val="80000"/>
                        <a:buFont typeface="Wingdings 2" charset="2"/>
                        <a:defRPr sz="2800">
                          <a:solidFill>
                            <a:schemeClr val="tx1"/>
                          </a:solidFill>
                          <a:latin typeface="Gill Sans MT" charset="0"/>
                          <a:ea typeface="ＭＳ Ｐゴシック" charset="-128"/>
                        </a:defRPr>
                      </a:lvl1pPr>
                      <a:lvl2pPr marL="742950" indent="-285750">
                        <a:spcBef>
                          <a:spcPts val="550"/>
                        </a:spcBef>
                        <a:buClr>
                          <a:schemeClr val="accent1"/>
                        </a:buClr>
                        <a:buFont typeface="Verdana" charset="0"/>
                        <a:defRPr sz="2400">
                          <a:solidFill>
                            <a:schemeClr val="tx1"/>
                          </a:solidFill>
                          <a:latin typeface="Gill Sans MT" charset="0"/>
                          <a:ea typeface="ＭＳ Ｐゴシック" charset="-128"/>
                        </a:defRPr>
                      </a:lvl2pPr>
                      <a:lvl3pPr marL="1143000" indent="-228600">
                        <a:spcBef>
                          <a:spcPct val="20000"/>
                        </a:spcBef>
                        <a:buClr>
                          <a:schemeClr val="accent2"/>
                        </a:buClr>
                        <a:buFont typeface="Wingdings 2" charset="2"/>
                        <a:defRPr sz="2000">
                          <a:solidFill>
                            <a:schemeClr val="tx1"/>
                          </a:solidFill>
                          <a:latin typeface="Gill Sans MT" charset="0"/>
                          <a:ea typeface="ＭＳ Ｐゴシック" charset="-128"/>
                        </a:defRPr>
                      </a:lvl3pPr>
                      <a:lvl4pPr marL="1600200" indent="-228600">
                        <a:spcBef>
                          <a:spcPct val="20000"/>
                        </a:spcBef>
                        <a:buClr>
                          <a:srgbClr val="C32D2E"/>
                        </a:buClr>
                        <a:buFont typeface="Wingdings 2" charset="2"/>
                        <a:defRPr>
                          <a:solidFill>
                            <a:schemeClr val="tx1"/>
                          </a:solidFill>
                          <a:latin typeface="Gill Sans MT" charset="0"/>
                          <a:ea typeface="ＭＳ Ｐゴシック" charset="-128"/>
                        </a:defRPr>
                      </a:lvl4pPr>
                      <a:lvl5pPr marL="2057400" indent="-228600">
                        <a:spcBef>
                          <a:spcPct val="20000"/>
                        </a:spcBef>
                        <a:buClr>
                          <a:srgbClr val="84AA33"/>
                        </a:buClr>
                        <a:buFont typeface="Wingdings 2" charset="2"/>
                        <a:defRPr>
                          <a:solidFill>
                            <a:schemeClr val="tx1"/>
                          </a:solidFill>
                          <a:latin typeface="Gill Sans MT" charset="0"/>
                          <a:ea typeface="ＭＳ Ｐゴシック" charset="-128"/>
                        </a:defRPr>
                      </a:lvl5pPr>
                      <a:lvl6pPr marL="25146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6pPr>
                      <a:lvl7pPr marL="29718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7pPr>
                      <a:lvl8pPr marL="34290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8pPr>
                      <a:lvl9pPr marL="38862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folHlink"/>
                        </a:buClr>
                        <a:buSzPct val="75000"/>
                        <a:buFont typeface="Wingdings" charset="2"/>
                        <a:buNone/>
                        <a:tabLst/>
                      </a:pPr>
                      <a:r>
                        <a:rPr kumimoji="0" lang="en-US" altLang="en-US" sz="2400" b="0" i="0" u="none" strike="noStrike" cap="none" normalizeH="0" baseline="0">
                          <a:ln>
                            <a:noFill/>
                          </a:ln>
                          <a:solidFill>
                            <a:srgbClr val="0D0D0D"/>
                          </a:solidFill>
                          <a:effectLst/>
                          <a:latin typeface="Helvetica" charset="0"/>
                          <a:ea typeface="ＭＳ Ｐゴシック" charset="-128"/>
                        </a:rPr>
                        <a:t>Push object away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600"/>
                        </a:spcBef>
                        <a:buClr>
                          <a:schemeClr val="accent1"/>
                        </a:buClr>
                        <a:buSzPct val="80000"/>
                        <a:buFont typeface="Wingdings 2" charset="2"/>
                        <a:defRPr sz="2800">
                          <a:solidFill>
                            <a:schemeClr val="tx1"/>
                          </a:solidFill>
                          <a:latin typeface="Gill Sans MT" charset="0"/>
                          <a:ea typeface="ＭＳ Ｐゴシック" charset="-128"/>
                        </a:defRPr>
                      </a:lvl1pPr>
                      <a:lvl2pPr marL="742950" indent="-285750">
                        <a:spcBef>
                          <a:spcPts val="550"/>
                        </a:spcBef>
                        <a:buClr>
                          <a:schemeClr val="accent1"/>
                        </a:buClr>
                        <a:buFont typeface="Verdana" charset="0"/>
                        <a:defRPr sz="2400">
                          <a:solidFill>
                            <a:schemeClr val="tx1"/>
                          </a:solidFill>
                          <a:latin typeface="Gill Sans MT" charset="0"/>
                          <a:ea typeface="ＭＳ Ｐゴシック" charset="-128"/>
                        </a:defRPr>
                      </a:lvl2pPr>
                      <a:lvl3pPr marL="1143000" indent="-228600">
                        <a:spcBef>
                          <a:spcPct val="20000"/>
                        </a:spcBef>
                        <a:buClr>
                          <a:schemeClr val="accent2"/>
                        </a:buClr>
                        <a:buFont typeface="Wingdings 2" charset="2"/>
                        <a:defRPr sz="2000">
                          <a:solidFill>
                            <a:schemeClr val="tx1"/>
                          </a:solidFill>
                          <a:latin typeface="Gill Sans MT" charset="0"/>
                          <a:ea typeface="ＭＳ Ｐゴシック" charset="-128"/>
                        </a:defRPr>
                      </a:lvl3pPr>
                      <a:lvl4pPr marL="1600200" indent="-228600">
                        <a:spcBef>
                          <a:spcPct val="20000"/>
                        </a:spcBef>
                        <a:buClr>
                          <a:srgbClr val="C32D2E"/>
                        </a:buClr>
                        <a:buFont typeface="Wingdings 2" charset="2"/>
                        <a:defRPr>
                          <a:solidFill>
                            <a:schemeClr val="tx1"/>
                          </a:solidFill>
                          <a:latin typeface="Gill Sans MT" charset="0"/>
                          <a:ea typeface="ＭＳ Ｐゴシック" charset="-128"/>
                        </a:defRPr>
                      </a:lvl4pPr>
                      <a:lvl5pPr marL="2057400" indent="-228600">
                        <a:spcBef>
                          <a:spcPct val="20000"/>
                        </a:spcBef>
                        <a:buClr>
                          <a:srgbClr val="84AA33"/>
                        </a:buClr>
                        <a:buFont typeface="Wingdings 2" charset="2"/>
                        <a:defRPr>
                          <a:solidFill>
                            <a:schemeClr val="tx1"/>
                          </a:solidFill>
                          <a:latin typeface="Gill Sans MT" charset="0"/>
                          <a:ea typeface="ＭＳ Ｐゴシック" charset="-128"/>
                        </a:defRPr>
                      </a:lvl5pPr>
                      <a:lvl6pPr marL="25146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6pPr>
                      <a:lvl7pPr marL="29718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7pPr>
                      <a:lvl8pPr marL="34290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8pPr>
                      <a:lvl9pPr marL="38862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folHlink"/>
                        </a:buClr>
                        <a:buSzPct val="75000"/>
                        <a:buFont typeface="Wingdings" charset="2"/>
                        <a:buNone/>
                        <a:tabLst/>
                      </a:pPr>
                      <a:r>
                        <a:rPr kumimoji="0" lang="en-US" altLang="en-US" sz="2400" b="0" i="0" u="none" strike="noStrike" cap="none" normalizeH="0" baseline="0">
                          <a:ln>
                            <a:noFill/>
                          </a:ln>
                          <a:solidFill>
                            <a:srgbClr val="FF6600"/>
                          </a:solidFill>
                          <a:effectLst/>
                          <a:latin typeface="Helvetica" charset="0"/>
                          <a:ea typeface="ＭＳ Ｐゴシック" charset="-128"/>
                        </a:rPr>
                        <a:t>3 Baseline forms, PLUS: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523875">
                <a:tc>
                  <a:txBody>
                    <a:bodyPr/>
                    <a:lstStyle>
                      <a:lvl1pPr>
                        <a:spcBef>
                          <a:spcPts val="600"/>
                        </a:spcBef>
                        <a:buClr>
                          <a:schemeClr val="accent1"/>
                        </a:buClr>
                        <a:buSzPct val="80000"/>
                        <a:buFont typeface="Wingdings 2" charset="2"/>
                        <a:defRPr sz="2800">
                          <a:solidFill>
                            <a:schemeClr val="tx1"/>
                          </a:solidFill>
                          <a:latin typeface="Gill Sans MT" charset="0"/>
                          <a:ea typeface="ＭＳ Ｐゴシック" charset="-128"/>
                        </a:defRPr>
                      </a:lvl1pPr>
                      <a:lvl2pPr marL="742950" indent="-285750">
                        <a:spcBef>
                          <a:spcPts val="550"/>
                        </a:spcBef>
                        <a:buClr>
                          <a:schemeClr val="accent1"/>
                        </a:buClr>
                        <a:buFont typeface="Verdana" charset="0"/>
                        <a:defRPr sz="2400">
                          <a:solidFill>
                            <a:schemeClr val="tx1"/>
                          </a:solidFill>
                          <a:latin typeface="Gill Sans MT" charset="0"/>
                          <a:ea typeface="ＭＳ Ｐゴシック" charset="-128"/>
                        </a:defRPr>
                      </a:lvl2pPr>
                      <a:lvl3pPr marL="1143000" indent="-228600">
                        <a:spcBef>
                          <a:spcPct val="20000"/>
                        </a:spcBef>
                        <a:buClr>
                          <a:schemeClr val="accent2"/>
                        </a:buClr>
                        <a:buFont typeface="Wingdings 2" charset="2"/>
                        <a:defRPr sz="2000">
                          <a:solidFill>
                            <a:schemeClr val="tx1"/>
                          </a:solidFill>
                          <a:latin typeface="Gill Sans MT" charset="0"/>
                          <a:ea typeface="ＭＳ Ｐゴシック" charset="-128"/>
                        </a:defRPr>
                      </a:lvl3pPr>
                      <a:lvl4pPr marL="1600200" indent="-228600">
                        <a:spcBef>
                          <a:spcPct val="20000"/>
                        </a:spcBef>
                        <a:buClr>
                          <a:srgbClr val="C32D2E"/>
                        </a:buClr>
                        <a:buFont typeface="Wingdings 2" charset="2"/>
                        <a:defRPr>
                          <a:solidFill>
                            <a:schemeClr val="tx1"/>
                          </a:solidFill>
                          <a:latin typeface="Gill Sans MT" charset="0"/>
                          <a:ea typeface="ＭＳ Ｐゴシック" charset="-128"/>
                        </a:defRPr>
                      </a:lvl4pPr>
                      <a:lvl5pPr marL="2057400" indent="-228600">
                        <a:spcBef>
                          <a:spcPct val="20000"/>
                        </a:spcBef>
                        <a:buClr>
                          <a:srgbClr val="84AA33"/>
                        </a:buClr>
                        <a:buFont typeface="Wingdings 2" charset="2"/>
                        <a:defRPr>
                          <a:solidFill>
                            <a:schemeClr val="tx1"/>
                          </a:solidFill>
                          <a:latin typeface="Gill Sans MT" charset="0"/>
                          <a:ea typeface="ＭＳ Ｐゴシック" charset="-128"/>
                        </a:defRPr>
                      </a:lvl5pPr>
                      <a:lvl6pPr marL="25146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6pPr>
                      <a:lvl7pPr marL="29718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7pPr>
                      <a:lvl8pPr marL="34290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8pPr>
                      <a:lvl9pPr marL="38862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folHlink"/>
                        </a:buClr>
                        <a:buSzPct val="75000"/>
                        <a:buFont typeface="Wingdings" charset="2"/>
                        <a:buNone/>
                        <a:tabLst/>
                      </a:pPr>
                      <a:r>
                        <a:rPr kumimoji="0" lang="en-US" altLang="en-US" sz="2400" b="0" i="0" u="none" strike="noStrike" cap="none" normalizeH="0" baseline="0">
                          <a:ln>
                            <a:noFill/>
                          </a:ln>
                          <a:solidFill>
                            <a:srgbClr val="0D0D0D"/>
                          </a:solidFill>
                          <a:effectLst/>
                          <a:latin typeface="Helvetica" charset="0"/>
                          <a:ea typeface="ＭＳ Ｐゴシック" charset="-128"/>
                        </a:rPr>
                        <a:t>Drop item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600"/>
                        </a:spcBef>
                        <a:buClr>
                          <a:schemeClr val="accent1"/>
                        </a:buClr>
                        <a:buSzPct val="80000"/>
                        <a:buFont typeface="Wingdings 2" charset="2"/>
                        <a:defRPr sz="2800">
                          <a:solidFill>
                            <a:schemeClr val="tx1"/>
                          </a:solidFill>
                          <a:latin typeface="Gill Sans MT" charset="0"/>
                          <a:ea typeface="ＭＳ Ｐゴシック" charset="-128"/>
                        </a:defRPr>
                      </a:lvl1pPr>
                      <a:lvl2pPr marL="742950" indent="-285750">
                        <a:spcBef>
                          <a:spcPts val="550"/>
                        </a:spcBef>
                        <a:buClr>
                          <a:schemeClr val="accent1"/>
                        </a:buClr>
                        <a:buFont typeface="Verdana" charset="0"/>
                        <a:defRPr sz="2400">
                          <a:solidFill>
                            <a:schemeClr val="tx1"/>
                          </a:solidFill>
                          <a:latin typeface="Gill Sans MT" charset="0"/>
                          <a:ea typeface="ＭＳ Ｐゴシック" charset="-128"/>
                        </a:defRPr>
                      </a:lvl2pPr>
                      <a:lvl3pPr marL="1143000" indent="-228600">
                        <a:spcBef>
                          <a:spcPct val="20000"/>
                        </a:spcBef>
                        <a:buClr>
                          <a:schemeClr val="accent2"/>
                        </a:buClr>
                        <a:buFont typeface="Wingdings 2" charset="2"/>
                        <a:defRPr sz="2000">
                          <a:solidFill>
                            <a:schemeClr val="tx1"/>
                          </a:solidFill>
                          <a:latin typeface="Gill Sans MT" charset="0"/>
                          <a:ea typeface="ＭＳ Ｐゴシック" charset="-128"/>
                        </a:defRPr>
                      </a:lvl3pPr>
                      <a:lvl4pPr marL="1600200" indent="-228600">
                        <a:spcBef>
                          <a:spcPct val="20000"/>
                        </a:spcBef>
                        <a:buClr>
                          <a:srgbClr val="C32D2E"/>
                        </a:buClr>
                        <a:buFont typeface="Wingdings 2" charset="2"/>
                        <a:defRPr>
                          <a:solidFill>
                            <a:schemeClr val="tx1"/>
                          </a:solidFill>
                          <a:latin typeface="Gill Sans MT" charset="0"/>
                          <a:ea typeface="ＭＳ Ｐゴシック" charset="-128"/>
                        </a:defRPr>
                      </a:lvl4pPr>
                      <a:lvl5pPr marL="2057400" indent="-228600">
                        <a:spcBef>
                          <a:spcPct val="20000"/>
                        </a:spcBef>
                        <a:buClr>
                          <a:srgbClr val="84AA33"/>
                        </a:buClr>
                        <a:buFont typeface="Wingdings 2" charset="2"/>
                        <a:defRPr>
                          <a:solidFill>
                            <a:schemeClr val="tx1"/>
                          </a:solidFill>
                          <a:latin typeface="Gill Sans MT" charset="0"/>
                          <a:ea typeface="ＭＳ Ｐゴシック" charset="-128"/>
                        </a:defRPr>
                      </a:lvl5pPr>
                      <a:lvl6pPr marL="25146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6pPr>
                      <a:lvl7pPr marL="29718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7pPr>
                      <a:lvl8pPr marL="34290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8pPr>
                      <a:lvl9pPr marL="38862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folHlink"/>
                        </a:buClr>
                        <a:buSzPct val="75000"/>
                        <a:buFont typeface="Wingdings" charset="2"/>
                        <a:buNone/>
                        <a:tabLst/>
                      </a:pPr>
                      <a:r>
                        <a:rPr kumimoji="0" lang="en-US" altLang="en-US" sz="2400" b="0" i="0" u="none" strike="noStrike" cap="none" normalizeH="0" baseline="0">
                          <a:ln>
                            <a:noFill/>
                          </a:ln>
                          <a:solidFill>
                            <a:srgbClr val="0D0D0D"/>
                          </a:solidFill>
                          <a:effectLst/>
                          <a:latin typeface="Helvetica" charset="0"/>
                          <a:ea typeface="ＭＳ Ｐゴシック" charset="-128"/>
                        </a:rPr>
                        <a:t>Extend hand, palm up</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554038">
                <a:tc>
                  <a:txBody>
                    <a:bodyPr/>
                    <a:lstStyle>
                      <a:lvl1pPr>
                        <a:spcBef>
                          <a:spcPts val="600"/>
                        </a:spcBef>
                        <a:buClr>
                          <a:schemeClr val="accent1"/>
                        </a:buClr>
                        <a:buSzPct val="80000"/>
                        <a:buFont typeface="Wingdings 2" charset="2"/>
                        <a:defRPr sz="2800">
                          <a:solidFill>
                            <a:schemeClr val="tx1"/>
                          </a:solidFill>
                          <a:latin typeface="Gill Sans MT" charset="0"/>
                          <a:ea typeface="ＭＳ Ｐゴシック" charset="-128"/>
                        </a:defRPr>
                      </a:lvl1pPr>
                      <a:lvl2pPr marL="742950" indent="-285750">
                        <a:spcBef>
                          <a:spcPts val="550"/>
                        </a:spcBef>
                        <a:buClr>
                          <a:schemeClr val="accent1"/>
                        </a:buClr>
                        <a:buFont typeface="Verdana" charset="0"/>
                        <a:defRPr sz="2400">
                          <a:solidFill>
                            <a:schemeClr val="tx1"/>
                          </a:solidFill>
                          <a:latin typeface="Gill Sans MT" charset="0"/>
                          <a:ea typeface="ＭＳ Ｐゴシック" charset="-128"/>
                        </a:defRPr>
                      </a:lvl2pPr>
                      <a:lvl3pPr marL="1143000" indent="-228600">
                        <a:spcBef>
                          <a:spcPct val="20000"/>
                        </a:spcBef>
                        <a:buClr>
                          <a:schemeClr val="accent2"/>
                        </a:buClr>
                        <a:buFont typeface="Wingdings 2" charset="2"/>
                        <a:defRPr sz="2000">
                          <a:solidFill>
                            <a:schemeClr val="tx1"/>
                          </a:solidFill>
                          <a:latin typeface="Gill Sans MT" charset="0"/>
                          <a:ea typeface="ＭＳ Ｐゴシック" charset="-128"/>
                        </a:defRPr>
                      </a:lvl3pPr>
                      <a:lvl4pPr marL="1600200" indent="-228600">
                        <a:spcBef>
                          <a:spcPct val="20000"/>
                        </a:spcBef>
                        <a:buClr>
                          <a:srgbClr val="C32D2E"/>
                        </a:buClr>
                        <a:buFont typeface="Wingdings 2" charset="2"/>
                        <a:defRPr>
                          <a:solidFill>
                            <a:schemeClr val="tx1"/>
                          </a:solidFill>
                          <a:latin typeface="Gill Sans MT" charset="0"/>
                          <a:ea typeface="ＭＳ Ｐゴシック" charset="-128"/>
                        </a:defRPr>
                      </a:lvl4pPr>
                      <a:lvl5pPr marL="2057400" indent="-228600">
                        <a:spcBef>
                          <a:spcPct val="20000"/>
                        </a:spcBef>
                        <a:buClr>
                          <a:srgbClr val="84AA33"/>
                        </a:buClr>
                        <a:buFont typeface="Wingdings 2" charset="2"/>
                        <a:defRPr>
                          <a:solidFill>
                            <a:schemeClr val="tx1"/>
                          </a:solidFill>
                          <a:latin typeface="Gill Sans MT" charset="0"/>
                          <a:ea typeface="ＭＳ Ｐゴシック" charset="-128"/>
                        </a:defRPr>
                      </a:lvl5pPr>
                      <a:lvl6pPr marL="25146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6pPr>
                      <a:lvl7pPr marL="29718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7pPr>
                      <a:lvl8pPr marL="34290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8pPr>
                      <a:lvl9pPr marL="38862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folHlink"/>
                        </a:buClr>
                        <a:buSzPct val="75000"/>
                        <a:buFont typeface="Wingdings" charset="2"/>
                        <a:buNone/>
                        <a:tabLst/>
                      </a:pPr>
                      <a:r>
                        <a:rPr kumimoji="0" lang="en-US" altLang="en-US" sz="2400" b="0" i="0" u="none" strike="noStrike" cap="none" normalizeH="0" baseline="0">
                          <a:ln>
                            <a:noFill/>
                          </a:ln>
                          <a:solidFill>
                            <a:srgbClr val="0D0D0D"/>
                          </a:solidFill>
                          <a:effectLst/>
                          <a:latin typeface="Helvetica" charset="0"/>
                          <a:ea typeface="ＭＳ Ｐゴシック" charset="-128"/>
                        </a:rPr>
                        <a:t>Cry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600"/>
                        </a:spcBef>
                        <a:buClr>
                          <a:schemeClr val="accent1"/>
                        </a:buClr>
                        <a:buSzPct val="80000"/>
                        <a:buFont typeface="Wingdings 2" charset="2"/>
                        <a:defRPr sz="2800">
                          <a:solidFill>
                            <a:schemeClr val="tx1"/>
                          </a:solidFill>
                          <a:latin typeface="Gill Sans MT" charset="0"/>
                          <a:ea typeface="ＭＳ Ｐゴシック" charset="-128"/>
                        </a:defRPr>
                      </a:lvl1pPr>
                      <a:lvl2pPr marL="742950" indent="-285750">
                        <a:spcBef>
                          <a:spcPts val="550"/>
                        </a:spcBef>
                        <a:buClr>
                          <a:schemeClr val="accent1"/>
                        </a:buClr>
                        <a:buFont typeface="Verdana" charset="0"/>
                        <a:defRPr sz="2400">
                          <a:solidFill>
                            <a:schemeClr val="tx1"/>
                          </a:solidFill>
                          <a:latin typeface="Gill Sans MT" charset="0"/>
                          <a:ea typeface="ＭＳ Ｐゴシック" charset="-128"/>
                        </a:defRPr>
                      </a:lvl2pPr>
                      <a:lvl3pPr marL="1143000" indent="-228600">
                        <a:spcBef>
                          <a:spcPct val="20000"/>
                        </a:spcBef>
                        <a:buClr>
                          <a:schemeClr val="accent2"/>
                        </a:buClr>
                        <a:buFont typeface="Wingdings 2" charset="2"/>
                        <a:defRPr sz="2000">
                          <a:solidFill>
                            <a:schemeClr val="tx1"/>
                          </a:solidFill>
                          <a:latin typeface="Gill Sans MT" charset="0"/>
                          <a:ea typeface="ＭＳ Ｐゴシック" charset="-128"/>
                        </a:defRPr>
                      </a:lvl3pPr>
                      <a:lvl4pPr marL="1600200" indent="-228600">
                        <a:spcBef>
                          <a:spcPct val="20000"/>
                        </a:spcBef>
                        <a:buClr>
                          <a:srgbClr val="C32D2E"/>
                        </a:buClr>
                        <a:buFont typeface="Wingdings 2" charset="2"/>
                        <a:defRPr>
                          <a:solidFill>
                            <a:schemeClr val="tx1"/>
                          </a:solidFill>
                          <a:latin typeface="Gill Sans MT" charset="0"/>
                          <a:ea typeface="ＭＳ Ｐゴシック" charset="-128"/>
                        </a:defRPr>
                      </a:lvl4pPr>
                      <a:lvl5pPr marL="2057400" indent="-228600">
                        <a:spcBef>
                          <a:spcPct val="20000"/>
                        </a:spcBef>
                        <a:buClr>
                          <a:srgbClr val="84AA33"/>
                        </a:buClr>
                        <a:buFont typeface="Wingdings 2" charset="2"/>
                        <a:defRPr>
                          <a:solidFill>
                            <a:schemeClr val="tx1"/>
                          </a:solidFill>
                          <a:latin typeface="Gill Sans MT" charset="0"/>
                          <a:ea typeface="ＭＳ Ｐゴシック" charset="-128"/>
                        </a:defRPr>
                      </a:lvl5pPr>
                      <a:lvl6pPr marL="25146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6pPr>
                      <a:lvl7pPr marL="29718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7pPr>
                      <a:lvl8pPr marL="34290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8pPr>
                      <a:lvl9pPr marL="38862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folHlink"/>
                        </a:buClr>
                        <a:buSzPct val="75000"/>
                        <a:buFont typeface="Wingdings" charset="2"/>
                        <a:buNone/>
                        <a:tabLst/>
                      </a:pPr>
                      <a:r>
                        <a:rPr kumimoji="0" lang="en-US" altLang="en-US" sz="2400" b="0" i="0" u="none" strike="noStrike" cap="none" normalizeH="0" baseline="0">
                          <a:ln>
                            <a:noFill/>
                          </a:ln>
                          <a:solidFill>
                            <a:srgbClr val="0D0D0D"/>
                          </a:solidFill>
                          <a:effectLst/>
                          <a:latin typeface="Helvetica" charset="0"/>
                          <a:ea typeface="ＭＳ Ｐゴシック" charset="-128"/>
                        </a:rPr>
                        <a:t>Take partner</a:t>
                      </a:r>
                      <a:r>
                        <a:rPr kumimoji="0" lang="ja-JP" altLang="en-US" sz="2400" b="0" i="0" u="none" strike="noStrike" cap="none" normalizeH="0" baseline="0">
                          <a:ln>
                            <a:noFill/>
                          </a:ln>
                          <a:solidFill>
                            <a:srgbClr val="0D0D0D"/>
                          </a:solidFill>
                          <a:effectLst/>
                          <a:latin typeface="Helvetica" charset="0"/>
                          <a:ea typeface="ＭＳ Ｐゴシック" charset="-128"/>
                        </a:rPr>
                        <a:t>’</a:t>
                      </a:r>
                      <a:r>
                        <a:rPr kumimoji="0" lang="en-US" altLang="ja-JP" sz="2400" b="0" i="0" u="none" strike="noStrike" cap="none" normalizeH="0" baseline="0">
                          <a:ln>
                            <a:noFill/>
                          </a:ln>
                          <a:solidFill>
                            <a:srgbClr val="0D0D0D"/>
                          </a:solidFill>
                          <a:effectLst/>
                          <a:latin typeface="Helvetica" charset="0"/>
                          <a:ea typeface="ＭＳ Ｐゴシック" charset="-128"/>
                        </a:rPr>
                        <a:t>s hand to…</a:t>
                      </a:r>
                      <a:endParaRPr kumimoji="0" lang="en-US" altLang="en-US" sz="2400" b="0" i="0" u="none" strike="noStrike" cap="none" normalizeH="0" baseline="0">
                        <a:ln>
                          <a:noFill/>
                        </a:ln>
                        <a:solidFill>
                          <a:srgbClr val="0D0D0D"/>
                        </a:solidFill>
                        <a:effectLst/>
                        <a:latin typeface="Helvetica" charset="0"/>
                        <a:ea typeface="ＭＳ Ｐゴシック"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523875">
                <a:tc>
                  <a:txBody>
                    <a:bodyPr/>
                    <a:lstStyle>
                      <a:lvl1pPr>
                        <a:spcBef>
                          <a:spcPts val="600"/>
                        </a:spcBef>
                        <a:buClr>
                          <a:schemeClr val="accent1"/>
                        </a:buClr>
                        <a:buSzPct val="80000"/>
                        <a:buFont typeface="Wingdings 2" charset="2"/>
                        <a:defRPr sz="2800">
                          <a:solidFill>
                            <a:schemeClr val="tx1"/>
                          </a:solidFill>
                          <a:latin typeface="Gill Sans MT" charset="0"/>
                          <a:ea typeface="ＭＳ Ｐゴシック" charset="-128"/>
                        </a:defRPr>
                      </a:lvl1pPr>
                      <a:lvl2pPr marL="742950" indent="-285750">
                        <a:spcBef>
                          <a:spcPts val="550"/>
                        </a:spcBef>
                        <a:buClr>
                          <a:schemeClr val="accent1"/>
                        </a:buClr>
                        <a:buFont typeface="Verdana" charset="0"/>
                        <a:defRPr sz="2400">
                          <a:solidFill>
                            <a:schemeClr val="tx1"/>
                          </a:solidFill>
                          <a:latin typeface="Gill Sans MT" charset="0"/>
                          <a:ea typeface="ＭＳ Ｐゴシック" charset="-128"/>
                        </a:defRPr>
                      </a:lvl2pPr>
                      <a:lvl3pPr marL="1143000" indent="-228600">
                        <a:spcBef>
                          <a:spcPct val="20000"/>
                        </a:spcBef>
                        <a:buClr>
                          <a:schemeClr val="accent2"/>
                        </a:buClr>
                        <a:buFont typeface="Wingdings 2" charset="2"/>
                        <a:defRPr sz="2000">
                          <a:solidFill>
                            <a:schemeClr val="tx1"/>
                          </a:solidFill>
                          <a:latin typeface="Gill Sans MT" charset="0"/>
                          <a:ea typeface="ＭＳ Ｐゴシック" charset="-128"/>
                        </a:defRPr>
                      </a:lvl3pPr>
                      <a:lvl4pPr marL="1600200" indent="-228600">
                        <a:spcBef>
                          <a:spcPct val="20000"/>
                        </a:spcBef>
                        <a:buClr>
                          <a:srgbClr val="C32D2E"/>
                        </a:buClr>
                        <a:buFont typeface="Wingdings 2" charset="2"/>
                        <a:defRPr>
                          <a:solidFill>
                            <a:schemeClr val="tx1"/>
                          </a:solidFill>
                          <a:latin typeface="Gill Sans MT" charset="0"/>
                          <a:ea typeface="ＭＳ Ｐゴシック" charset="-128"/>
                        </a:defRPr>
                      </a:lvl4pPr>
                      <a:lvl5pPr marL="2057400" indent="-228600">
                        <a:spcBef>
                          <a:spcPct val="20000"/>
                        </a:spcBef>
                        <a:buClr>
                          <a:srgbClr val="84AA33"/>
                        </a:buClr>
                        <a:buFont typeface="Wingdings 2" charset="2"/>
                        <a:defRPr>
                          <a:solidFill>
                            <a:schemeClr val="tx1"/>
                          </a:solidFill>
                          <a:latin typeface="Gill Sans MT" charset="0"/>
                          <a:ea typeface="ＭＳ Ｐゴシック" charset="-128"/>
                        </a:defRPr>
                      </a:lvl5pPr>
                      <a:lvl6pPr marL="25146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6pPr>
                      <a:lvl7pPr marL="29718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7pPr>
                      <a:lvl8pPr marL="34290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8pPr>
                      <a:lvl9pPr marL="38862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folHlink"/>
                        </a:buClr>
                        <a:buSzPct val="75000"/>
                        <a:buFont typeface="Wingdings" charset="2"/>
                        <a:buNone/>
                        <a:tabLst/>
                      </a:pPr>
                      <a:endParaRPr kumimoji="0" lang="en-US" altLang="en-US" sz="2400" b="0" i="0" u="none" strike="noStrike" cap="none" normalizeH="0" baseline="0">
                        <a:ln>
                          <a:noFill/>
                        </a:ln>
                        <a:solidFill>
                          <a:srgbClr val="0D0D0D"/>
                        </a:solidFill>
                        <a:effectLst/>
                        <a:latin typeface="Helvetica" charset="0"/>
                        <a:ea typeface="ＭＳ Ｐゴシック"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600"/>
                        </a:spcBef>
                        <a:buClr>
                          <a:schemeClr val="accent1"/>
                        </a:buClr>
                        <a:buSzPct val="80000"/>
                        <a:buFont typeface="Wingdings 2" charset="2"/>
                        <a:defRPr sz="2800">
                          <a:solidFill>
                            <a:schemeClr val="tx1"/>
                          </a:solidFill>
                          <a:latin typeface="Gill Sans MT" charset="0"/>
                          <a:ea typeface="ＭＳ Ｐゴシック" charset="-128"/>
                        </a:defRPr>
                      </a:lvl1pPr>
                      <a:lvl2pPr marL="742950" indent="-285750">
                        <a:spcBef>
                          <a:spcPts val="550"/>
                        </a:spcBef>
                        <a:buClr>
                          <a:schemeClr val="accent1"/>
                        </a:buClr>
                        <a:buFont typeface="Verdana" charset="0"/>
                        <a:defRPr sz="2400">
                          <a:solidFill>
                            <a:schemeClr val="tx1"/>
                          </a:solidFill>
                          <a:latin typeface="Gill Sans MT" charset="0"/>
                          <a:ea typeface="ＭＳ Ｐゴシック" charset="-128"/>
                        </a:defRPr>
                      </a:lvl2pPr>
                      <a:lvl3pPr marL="1143000" indent="-228600">
                        <a:spcBef>
                          <a:spcPct val="20000"/>
                        </a:spcBef>
                        <a:buClr>
                          <a:schemeClr val="accent2"/>
                        </a:buClr>
                        <a:buFont typeface="Wingdings 2" charset="2"/>
                        <a:defRPr sz="2000">
                          <a:solidFill>
                            <a:schemeClr val="tx1"/>
                          </a:solidFill>
                          <a:latin typeface="Gill Sans MT" charset="0"/>
                          <a:ea typeface="ＭＳ Ｐゴシック" charset="-128"/>
                        </a:defRPr>
                      </a:lvl3pPr>
                      <a:lvl4pPr marL="1600200" indent="-228600">
                        <a:spcBef>
                          <a:spcPct val="20000"/>
                        </a:spcBef>
                        <a:buClr>
                          <a:srgbClr val="C32D2E"/>
                        </a:buClr>
                        <a:buFont typeface="Wingdings 2" charset="2"/>
                        <a:defRPr>
                          <a:solidFill>
                            <a:schemeClr val="tx1"/>
                          </a:solidFill>
                          <a:latin typeface="Gill Sans MT" charset="0"/>
                          <a:ea typeface="ＭＳ Ｐゴシック" charset="-128"/>
                        </a:defRPr>
                      </a:lvl4pPr>
                      <a:lvl5pPr marL="2057400" indent="-228600">
                        <a:spcBef>
                          <a:spcPct val="20000"/>
                        </a:spcBef>
                        <a:buClr>
                          <a:srgbClr val="84AA33"/>
                        </a:buClr>
                        <a:buFont typeface="Wingdings 2" charset="2"/>
                        <a:defRPr>
                          <a:solidFill>
                            <a:schemeClr val="tx1"/>
                          </a:solidFill>
                          <a:latin typeface="Gill Sans MT" charset="0"/>
                          <a:ea typeface="ＭＳ Ｐゴシック" charset="-128"/>
                        </a:defRPr>
                      </a:lvl5pPr>
                      <a:lvl6pPr marL="25146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6pPr>
                      <a:lvl7pPr marL="29718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7pPr>
                      <a:lvl8pPr marL="34290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8pPr>
                      <a:lvl9pPr marL="38862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folHlink"/>
                        </a:buClr>
                        <a:buSzPct val="75000"/>
                        <a:buFont typeface="Wingdings" charset="2"/>
                        <a:buNone/>
                        <a:tabLst/>
                      </a:pPr>
                      <a:r>
                        <a:rPr kumimoji="0" lang="en-US" altLang="en-US" sz="2400" b="0" i="0" u="none" strike="noStrike" cap="none" normalizeH="0" baseline="0">
                          <a:ln>
                            <a:noFill/>
                          </a:ln>
                          <a:solidFill>
                            <a:srgbClr val="0D0D0D"/>
                          </a:solidFill>
                          <a:effectLst/>
                          <a:latin typeface="Helvetica" charset="0"/>
                          <a:ea typeface="ＭＳ Ｐゴシック" charset="-128"/>
                        </a:rPr>
                        <a:t>Give item to partner for help</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523875">
                <a:tc>
                  <a:txBody>
                    <a:bodyPr/>
                    <a:lstStyle>
                      <a:lvl1pPr>
                        <a:spcBef>
                          <a:spcPts val="600"/>
                        </a:spcBef>
                        <a:buClr>
                          <a:schemeClr val="accent1"/>
                        </a:buClr>
                        <a:buSzPct val="80000"/>
                        <a:buFont typeface="Wingdings 2" charset="2"/>
                        <a:defRPr sz="2800">
                          <a:solidFill>
                            <a:schemeClr val="tx1"/>
                          </a:solidFill>
                          <a:latin typeface="Gill Sans MT" charset="0"/>
                          <a:ea typeface="ＭＳ Ｐゴシック" charset="-128"/>
                        </a:defRPr>
                      </a:lvl1pPr>
                      <a:lvl2pPr marL="742950" indent="-285750">
                        <a:spcBef>
                          <a:spcPts val="550"/>
                        </a:spcBef>
                        <a:buClr>
                          <a:schemeClr val="accent1"/>
                        </a:buClr>
                        <a:buFont typeface="Verdana" charset="0"/>
                        <a:defRPr sz="2400">
                          <a:solidFill>
                            <a:schemeClr val="tx1"/>
                          </a:solidFill>
                          <a:latin typeface="Gill Sans MT" charset="0"/>
                          <a:ea typeface="ＭＳ Ｐゴシック" charset="-128"/>
                        </a:defRPr>
                      </a:lvl2pPr>
                      <a:lvl3pPr marL="1143000" indent="-228600">
                        <a:spcBef>
                          <a:spcPct val="20000"/>
                        </a:spcBef>
                        <a:buClr>
                          <a:schemeClr val="accent2"/>
                        </a:buClr>
                        <a:buFont typeface="Wingdings 2" charset="2"/>
                        <a:defRPr sz="2000">
                          <a:solidFill>
                            <a:schemeClr val="tx1"/>
                          </a:solidFill>
                          <a:latin typeface="Gill Sans MT" charset="0"/>
                          <a:ea typeface="ＭＳ Ｐゴシック" charset="-128"/>
                        </a:defRPr>
                      </a:lvl3pPr>
                      <a:lvl4pPr marL="1600200" indent="-228600">
                        <a:spcBef>
                          <a:spcPct val="20000"/>
                        </a:spcBef>
                        <a:buClr>
                          <a:srgbClr val="C32D2E"/>
                        </a:buClr>
                        <a:buFont typeface="Wingdings 2" charset="2"/>
                        <a:defRPr>
                          <a:solidFill>
                            <a:schemeClr val="tx1"/>
                          </a:solidFill>
                          <a:latin typeface="Gill Sans MT" charset="0"/>
                          <a:ea typeface="ＭＳ Ｐゴシック" charset="-128"/>
                        </a:defRPr>
                      </a:lvl4pPr>
                      <a:lvl5pPr marL="2057400" indent="-228600">
                        <a:spcBef>
                          <a:spcPct val="20000"/>
                        </a:spcBef>
                        <a:buClr>
                          <a:srgbClr val="84AA33"/>
                        </a:buClr>
                        <a:buFont typeface="Wingdings 2" charset="2"/>
                        <a:defRPr>
                          <a:solidFill>
                            <a:schemeClr val="tx1"/>
                          </a:solidFill>
                          <a:latin typeface="Gill Sans MT" charset="0"/>
                          <a:ea typeface="ＭＳ Ｐゴシック" charset="-128"/>
                        </a:defRPr>
                      </a:lvl5pPr>
                      <a:lvl6pPr marL="25146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6pPr>
                      <a:lvl7pPr marL="29718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7pPr>
                      <a:lvl8pPr marL="34290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8pPr>
                      <a:lvl9pPr marL="38862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folHlink"/>
                        </a:buClr>
                        <a:buSzPct val="75000"/>
                        <a:buFont typeface="Wingdings" charset="2"/>
                        <a:buNone/>
                        <a:tabLst/>
                      </a:pPr>
                      <a:endParaRPr kumimoji="0" lang="en-US" altLang="en-US" sz="2400" b="0" i="0" u="none" strike="noStrike" cap="none" normalizeH="0" baseline="0">
                        <a:ln>
                          <a:noFill/>
                        </a:ln>
                        <a:solidFill>
                          <a:srgbClr val="0D0D0D"/>
                        </a:solidFill>
                        <a:effectLst/>
                        <a:latin typeface="Helvetica" charset="0"/>
                        <a:ea typeface="ＭＳ Ｐゴシック"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600"/>
                        </a:spcBef>
                        <a:buClr>
                          <a:schemeClr val="accent1"/>
                        </a:buClr>
                        <a:buSzPct val="80000"/>
                        <a:buFont typeface="Wingdings 2" charset="2"/>
                        <a:defRPr sz="2800">
                          <a:solidFill>
                            <a:schemeClr val="tx1"/>
                          </a:solidFill>
                          <a:latin typeface="Gill Sans MT" charset="0"/>
                          <a:ea typeface="ＭＳ Ｐゴシック" charset="-128"/>
                        </a:defRPr>
                      </a:lvl1pPr>
                      <a:lvl2pPr marL="742950" indent="-285750">
                        <a:spcBef>
                          <a:spcPts val="550"/>
                        </a:spcBef>
                        <a:buClr>
                          <a:schemeClr val="accent1"/>
                        </a:buClr>
                        <a:buFont typeface="Verdana" charset="0"/>
                        <a:defRPr sz="2400">
                          <a:solidFill>
                            <a:schemeClr val="tx1"/>
                          </a:solidFill>
                          <a:latin typeface="Gill Sans MT" charset="0"/>
                          <a:ea typeface="ＭＳ Ｐゴシック" charset="-128"/>
                        </a:defRPr>
                      </a:lvl2pPr>
                      <a:lvl3pPr marL="1143000" indent="-228600">
                        <a:spcBef>
                          <a:spcPct val="20000"/>
                        </a:spcBef>
                        <a:buClr>
                          <a:schemeClr val="accent2"/>
                        </a:buClr>
                        <a:buFont typeface="Wingdings 2" charset="2"/>
                        <a:defRPr sz="2000">
                          <a:solidFill>
                            <a:schemeClr val="tx1"/>
                          </a:solidFill>
                          <a:latin typeface="Gill Sans MT" charset="0"/>
                          <a:ea typeface="ＭＳ Ｐゴシック" charset="-128"/>
                        </a:defRPr>
                      </a:lvl3pPr>
                      <a:lvl4pPr marL="1600200" indent="-228600">
                        <a:spcBef>
                          <a:spcPct val="20000"/>
                        </a:spcBef>
                        <a:buClr>
                          <a:srgbClr val="C32D2E"/>
                        </a:buClr>
                        <a:buFont typeface="Wingdings 2" charset="2"/>
                        <a:defRPr>
                          <a:solidFill>
                            <a:schemeClr val="tx1"/>
                          </a:solidFill>
                          <a:latin typeface="Gill Sans MT" charset="0"/>
                          <a:ea typeface="ＭＳ Ｐゴシック" charset="-128"/>
                        </a:defRPr>
                      </a:lvl4pPr>
                      <a:lvl5pPr marL="2057400" indent="-228600">
                        <a:spcBef>
                          <a:spcPct val="20000"/>
                        </a:spcBef>
                        <a:buClr>
                          <a:srgbClr val="84AA33"/>
                        </a:buClr>
                        <a:buFont typeface="Wingdings 2" charset="2"/>
                        <a:defRPr>
                          <a:solidFill>
                            <a:schemeClr val="tx1"/>
                          </a:solidFill>
                          <a:latin typeface="Gill Sans MT" charset="0"/>
                          <a:ea typeface="ＭＳ Ｐゴシック" charset="-128"/>
                        </a:defRPr>
                      </a:lvl5pPr>
                      <a:lvl6pPr marL="25146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6pPr>
                      <a:lvl7pPr marL="29718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7pPr>
                      <a:lvl8pPr marL="34290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8pPr>
                      <a:lvl9pPr marL="38862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folHlink"/>
                        </a:buClr>
                        <a:buSzPct val="75000"/>
                        <a:buFont typeface="Wingdings" charset="2"/>
                        <a:buNone/>
                        <a:tabLst/>
                      </a:pPr>
                      <a:r>
                        <a:rPr kumimoji="0" lang="ja-JP" altLang="en-US" sz="2400" b="0" i="0" u="none" strike="noStrike" cap="none" normalizeH="0" baseline="0">
                          <a:ln>
                            <a:noFill/>
                          </a:ln>
                          <a:solidFill>
                            <a:srgbClr val="0D0D0D"/>
                          </a:solidFill>
                          <a:effectLst/>
                          <a:latin typeface="Helvetica" charset="0"/>
                          <a:ea typeface="ＭＳ Ｐゴシック" charset="-128"/>
                        </a:rPr>
                        <a:t>“</a:t>
                      </a:r>
                      <a:r>
                        <a:rPr kumimoji="0" lang="en-US" altLang="ja-JP" sz="2400" b="0" i="0" u="none" strike="noStrike" cap="none" normalizeH="0" baseline="0">
                          <a:ln>
                            <a:noFill/>
                          </a:ln>
                          <a:solidFill>
                            <a:srgbClr val="0D0D0D"/>
                          </a:solidFill>
                          <a:effectLst/>
                          <a:latin typeface="Helvetica" charset="0"/>
                          <a:ea typeface="ＭＳ Ｐゴシック" charset="-128"/>
                        </a:rPr>
                        <a:t>High five</a:t>
                      </a:r>
                      <a:r>
                        <a:rPr kumimoji="0" lang="ja-JP" altLang="en-US" sz="2400" b="0" i="0" u="none" strike="noStrike" cap="none" normalizeH="0" baseline="0">
                          <a:ln>
                            <a:noFill/>
                          </a:ln>
                          <a:solidFill>
                            <a:srgbClr val="0D0D0D"/>
                          </a:solidFill>
                          <a:effectLst/>
                          <a:latin typeface="Helvetica" charset="0"/>
                          <a:ea typeface="ＭＳ Ｐゴシック" charset="-128"/>
                        </a:rPr>
                        <a:t>”</a:t>
                      </a:r>
                      <a:r>
                        <a:rPr kumimoji="0" lang="en-US" altLang="ja-JP" sz="2400" b="0" i="0" u="none" strike="noStrike" cap="none" normalizeH="0" baseline="0">
                          <a:ln>
                            <a:noFill/>
                          </a:ln>
                          <a:solidFill>
                            <a:srgbClr val="0D0D0D"/>
                          </a:solidFill>
                          <a:effectLst/>
                          <a:latin typeface="Helvetica" charset="0"/>
                          <a:ea typeface="ＭＳ Ｐゴシック" charset="-128"/>
                        </a:rPr>
                        <a:t> greeting</a:t>
                      </a:r>
                      <a:endParaRPr kumimoji="0" lang="en-US" altLang="en-US" sz="2400" b="0" i="0" u="none" strike="noStrike" cap="none" normalizeH="0" baseline="0">
                        <a:ln>
                          <a:noFill/>
                        </a:ln>
                        <a:solidFill>
                          <a:srgbClr val="0D0D0D"/>
                        </a:solidFill>
                        <a:effectLst/>
                        <a:latin typeface="Helvetica" charset="0"/>
                        <a:ea typeface="ＭＳ Ｐゴシック"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523875">
                <a:tc>
                  <a:txBody>
                    <a:bodyPr/>
                    <a:lstStyle>
                      <a:lvl1pPr>
                        <a:spcBef>
                          <a:spcPts val="600"/>
                        </a:spcBef>
                        <a:buClr>
                          <a:schemeClr val="accent1"/>
                        </a:buClr>
                        <a:buSzPct val="80000"/>
                        <a:buFont typeface="Wingdings 2" charset="2"/>
                        <a:defRPr sz="2800">
                          <a:solidFill>
                            <a:schemeClr val="tx1"/>
                          </a:solidFill>
                          <a:latin typeface="Gill Sans MT" charset="0"/>
                          <a:ea typeface="ＭＳ Ｐゴシック" charset="-128"/>
                        </a:defRPr>
                      </a:lvl1pPr>
                      <a:lvl2pPr marL="742950" indent="-285750">
                        <a:spcBef>
                          <a:spcPts val="550"/>
                        </a:spcBef>
                        <a:buClr>
                          <a:schemeClr val="accent1"/>
                        </a:buClr>
                        <a:buFont typeface="Verdana" charset="0"/>
                        <a:defRPr sz="2400">
                          <a:solidFill>
                            <a:schemeClr val="tx1"/>
                          </a:solidFill>
                          <a:latin typeface="Gill Sans MT" charset="0"/>
                          <a:ea typeface="ＭＳ Ｐゴシック" charset="-128"/>
                        </a:defRPr>
                      </a:lvl2pPr>
                      <a:lvl3pPr marL="1143000" indent="-228600">
                        <a:spcBef>
                          <a:spcPct val="20000"/>
                        </a:spcBef>
                        <a:buClr>
                          <a:schemeClr val="accent2"/>
                        </a:buClr>
                        <a:buFont typeface="Wingdings 2" charset="2"/>
                        <a:defRPr sz="2000">
                          <a:solidFill>
                            <a:schemeClr val="tx1"/>
                          </a:solidFill>
                          <a:latin typeface="Gill Sans MT" charset="0"/>
                          <a:ea typeface="ＭＳ Ｐゴシック" charset="-128"/>
                        </a:defRPr>
                      </a:lvl3pPr>
                      <a:lvl4pPr marL="1600200" indent="-228600">
                        <a:spcBef>
                          <a:spcPct val="20000"/>
                        </a:spcBef>
                        <a:buClr>
                          <a:srgbClr val="C32D2E"/>
                        </a:buClr>
                        <a:buFont typeface="Wingdings 2" charset="2"/>
                        <a:defRPr>
                          <a:solidFill>
                            <a:schemeClr val="tx1"/>
                          </a:solidFill>
                          <a:latin typeface="Gill Sans MT" charset="0"/>
                          <a:ea typeface="ＭＳ Ｐゴシック" charset="-128"/>
                        </a:defRPr>
                      </a:lvl4pPr>
                      <a:lvl5pPr marL="2057400" indent="-228600">
                        <a:spcBef>
                          <a:spcPct val="20000"/>
                        </a:spcBef>
                        <a:buClr>
                          <a:srgbClr val="84AA33"/>
                        </a:buClr>
                        <a:buFont typeface="Wingdings 2" charset="2"/>
                        <a:defRPr>
                          <a:solidFill>
                            <a:schemeClr val="tx1"/>
                          </a:solidFill>
                          <a:latin typeface="Gill Sans MT" charset="0"/>
                          <a:ea typeface="ＭＳ Ｐゴシック" charset="-128"/>
                        </a:defRPr>
                      </a:lvl5pPr>
                      <a:lvl6pPr marL="25146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6pPr>
                      <a:lvl7pPr marL="29718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7pPr>
                      <a:lvl8pPr marL="34290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8pPr>
                      <a:lvl9pPr marL="38862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folHlink"/>
                        </a:buClr>
                        <a:buSzPct val="75000"/>
                        <a:buFont typeface="Wingdings" charset="2"/>
                        <a:buNone/>
                        <a:tabLst/>
                      </a:pPr>
                      <a:endParaRPr kumimoji="0" lang="en-US" altLang="en-US" sz="2400" b="0" i="0" u="none" strike="noStrike" cap="none" normalizeH="0" baseline="0">
                        <a:ln>
                          <a:noFill/>
                        </a:ln>
                        <a:solidFill>
                          <a:srgbClr val="0D0D0D"/>
                        </a:solidFill>
                        <a:effectLst/>
                        <a:latin typeface="Helvetica" charset="0"/>
                        <a:ea typeface="ＭＳ Ｐゴシック"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600"/>
                        </a:spcBef>
                        <a:buClr>
                          <a:schemeClr val="accent1"/>
                        </a:buClr>
                        <a:buSzPct val="80000"/>
                        <a:buFont typeface="Wingdings 2" charset="2"/>
                        <a:defRPr sz="2800">
                          <a:solidFill>
                            <a:schemeClr val="tx1"/>
                          </a:solidFill>
                          <a:latin typeface="Gill Sans MT" charset="0"/>
                          <a:ea typeface="ＭＳ Ｐゴシック" charset="-128"/>
                        </a:defRPr>
                      </a:lvl1pPr>
                      <a:lvl2pPr marL="742950" indent="-285750">
                        <a:spcBef>
                          <a:spcPts val="550"/>
                        </a:spcBef>
                        <a:buClr>
                          <a:schemeClr val="accent1"/>
                        </a:buClr>
                        <a:buFont typeface="Verdana" charset="0"/>
                        <a:defRPr sz="2400">
                          <a:solidFill>
                            <a:schemeClr val="tx1"/>
                          </a:solidFill>
                          <a:latin typeface="Gill Sans MT" charset="0"/>
                          <a:ea typeface="ＭＳ Ｐゴシック" charset="-128"/>
                        </a:defRPr>
                      </a:lvl2pPr>
                      <a:lvl3pPr marL="1143000" indent="-228600">
                        <a:spcBef>
                          <a:spcPct val="20000"/>
                        </a:spcBef>
                        <a:buClr>
                          <a:schemeClr val="accent2"/>
                        </a:buClr>
                        <a:buFont typeface="Wingdings 2" charset="2"/>
                        <a:defRPr sz="2000">
                          <a:solidFill>
                            <a:schemeClr val="tx1"/>
                          </a:solidFill>
                          <a:latin typeface="Gill Sans MT" charset="0"/>
                          <a:ea typeface="ＭＳ Ｐゴシック" charset="-128"/>
                        </a:defRPr>
                      </a:lvl3pPr>
                      <a:lvl4pPr marL="1600200" indent="-228600">
                        <a:spcBef>
                          <a:spcPct val="20000"/>
                        </a:spcBef>
                        <a:buClr>
                          <a:srgbClr val="C32D2E"/>
                        </a:buClr>
                        <a:buFont typeface="Wingdings 2" charset="2"/>
                        <a:defRPr>
                          <a:solidFill>
                            <a:schemeClr val="tx1"/>
                          </a:solidFill>
                          <a:latin typeface="Gill Sans MT" charset="0"/>
                          <a:ea typeface="ＭＳ Ｐゴシック" charset="-128"/>
                        </a:defRPr>
                      </a:lvl4pPr>
                      <a:lvl5pPr marL="2057400" indent="-228600">
                        <a:spcBef>
                          <a:spcPct val="20000"/>
                        </a:spcBef>
                        <a:buClr>
                          <a:srgbClr val="84AA33"/>
                        </a:buClr>
                        <a:buFont typeface="Wingdings 2" charset="2"/>
                        <a:defRPr>
                          <a:solidFill>
                            <a:schemeClr val="tx1"/>
                          </a:solidFill>
                          <a:latin typeface="Gill Sans MT" charset="0"/>
                          <a:ea typeface="ＭＳ Ｐゴシック" charset="-128"/>
                        </a:defRPr>
                      </a:lvl5pPr>
                      <a:lvl6pPr marL="25146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6pPr>
                      <a:lvl7pPr marL="29718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7pPr>
                      <a:lvl8pPr marL="34290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8pPr>
                      <a:lvl9pPr marL="38862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folHlink"/>
                        </a:buClr>
                        <a:buSzPct val="75000"/>
                        <a:buFont typeface="Wingdings" charset="2"/>
                        <a:buNone/>
                        <a:tabLst/>
                      </a:pPr>
                      <a:r>
                        <a:rPr kumimoji="0" lang="en-US" altLang="en-US" sz="2400" b="0" i="0" u="none" strike="noStrike" cap="none" normalizeH="0" baseline="0">
                          <a:ln>
                            <a:noFill/>
                          </a:ln>
                          <a:solidFill>
                            <a:srgbClr val="0D0D0D"/>
                          </a:solidFill>
                          <a:effectLst/>
                          <a:latin typeface="Helvetica" charset="0"/>
                          <a:ea typeface="ＭＳ Ｐゴシック" charset="-128"/>
                        </a:rPr>
                        <a:t>Point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r h="523875">
                <a:tc>
                  <a:txBody>
                    <a:bodyPr/>
                    <a:lstStyle>
                      <a:lvl1pPr>
                        <a:spcBef>
                          <a:spcPts val="600"/>
                        </a:spcBef>
                        <a:buClr>
                          <a:schemeClr val="accent1"/>
                        </a:buClr>
                        <a:buSzPct val="80000"/>
                        <a:buFont typeface="Wingdings 2" charset="2"/>
                        <a:defRPr sz="2800">
                          <a:solidFill>
                            <a:schemeClr val="tx1"/>
                          </a:solidFill>
                          <a:latin typeface="Gill Sans MT" charset="0"/>
                          <a:ea typeface="ＭＳ Ｐゴシック" charset="-128"/>
                        </a:defRPr>
                      </a:lvl1pPr>
                      <a:lvl2pPr marL="742950" indent="-285750">
                        <a:spcBef>
                          <a:spcPts val="550"/>
                        </a:spcBef>
                        <a:buClr>
                          <a:schemeClr val="accent1"/>
                        </a:buClr>
                        <a:buFont typeface="Verdana" charset="0"/>
                        <a:defRPr sz="2400">
                          <a:solidFill>
                            <a:schemeClr val="tx1"/>
                          </a:solidFill>
                          <a:latin typeface="Gill Sans MT" charset="0"/>
                          <a:ea typeface="ＭＳ Ｐゴシック" charset="-128"/>
                        </a:defRPr>
                      </a:lvl2pPr>
                      <a:lvl3pPr marL="1143000" indent="-228600">
                        <a:spcBef>
                          <a:spcPct val="20000"/>
                        </a:spcBef>
                        <a:buClr>
                          <a:schemeClr val="accent2"/>
                        </a:buClr>
                        <a:buFont typeface="Wingdings 2" charset="2"/>
                        <a:defRPr sz="2000">
                          <a:solidFill>
                            <a:schemeClr val="tx1"/>
                          </a:solidFill>
                          <a:latin typeface="Gill Sans MT" charset="0"/>
                          <a:ea typeface="ＭＳ Ｐゴシック" charset="-128"/>
                        </a:defRPr>
                      </a:lvl3pPr>
                      <a:lvl4pPr marL="1600200" indent="-228600">
                        <a:spcBef>
                          <a:spcPct val="20000"/>
                        </a:spcBef>
                        <a:buClr>
                          <a:srgbClr val="C32D2E"/>
                        </a:buClr>
                        <a:buFont typeface="Wingdings 2" charset="2"/>
                        <a:defRPr>
                          <a:solidFill>
                            <a:schemeClr val="tx1"/>
                          </a:solidFill>
                          <a:latin typeface="Gill Sans MT" charset="0"/>
                          <a:ea typeface="ＭＳ Ｐゴシック" charset="-128"/>
                        </a:defRPr>
                      </a:lvl4pPr>
                      <a:lvl5pPr marL="2057400" indent="-228600">
                        <a:spcBef>
                          <a:spcPct val="20000"/>
                        </a:spcBef>
                        <a:buClr>
                          <a:srgbClr val="84AA33"/>
                        </a:buClr>
                        <a:buFont typeface="Wingdings 2" charset="2"/>
                        <a:defRPr>
                          <a:solidFill>
                            <a:schemeClr val="tx1"/>
                          </a:solidFill>
                          <a:latin typeface="Gill Sans MT" charset="0"/>
                          <a:ea typeface="ＭＳ Ｐゴシック" charset="-128"/>
                        </a:defRPr>
                      </a:lvl5pPr>
                      <a:lvl6pPr marL="25146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6pPr>
                      <a:lvl7pPr marL="29718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7pPr>
                      <a:lvl8pPr marL="34290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8pPr>
                      <a:lvl9pPr marL="38862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folHlink"/>
                        </a:buClr>
                        <a:buSzPct val="75000"/>
                        <a:buFont typeface="Wingdings" charset="2"/>
                        <a:buNone/>
                        <a:tabLst/>
                      </a:pPr>
                      <a:endParaRPr kumimoji="0" lang="en-US" altLang="en-US" sz="2400" b="0" i="0" u="none" strike="noStrike" cap="none" normalizeH="0" baseline="0">
                        <a:ln>
                          <a:noFill/>
                        </a:ln>
                        <a:solidFill>
                          <a:srgbClr val="0D0D0D"/>
                        </a:solidFill>
                        <a:effectLst/>
                        <a:latin typeface="Helvetica" charset="0"/>
                        <a:ea typeface="ＭＳ Ｐゴシック"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600"/>
                        </a:spcBef>
                        <a:buClr>
                          <a:schemeClr val="accent1"/>
                        </a:buClr>
                        <a:buSzPct val="80000"/>
                        <a:buFont typeface="Wingdings 2" charset="2"/>
                        <a:defRPr sz="2800">
                          <a:solidFill>
                            <a:schemeClr val="tx1"/>
                          </a:solidFill>
                          <a:latin typeface="Gill Sans MT" charset="0"/>
                          <a:ea typeface="ＭＳ Ｐゴシック" charset="-128"/>
                        </a:defRPr>
                      </a:lvl1pPr>
                      <a:lvl2pPr marL="742950" indent="-285750">
                        <a:spcBef>
                          <a:spcPts val="550"/>
                        </a:spcBef>
                        <a:buClr>
                          <a:schemeClr val="accent1"/>
                        </a:buClr>
                        <a:buFont typeface="Verdana" charset="0"/>
                        <a:defRPr sz="2400">
                          <a:solidFill>
                            <a:schemeClr val="tx1"/>
                          </a:solidFill>
                          <a:latin typeface="Gill Sans MT" charset="0"/>
                          <a:ea typeface="ＭＳ Ｐゴシック" charset="-128"/>
                        </a:defRPr>
                      </a:lvl2pPr>
                      <a:lvl3pPr marL="1143000" indent="-228600">
                        <a:spcBef>
                          <a:spcPct val="20000"/>
                        </a:spcBef>
                        <a:buClr>
                          <a:schemeClr val="accent2"/>
                        </a:buClr>
                        <a:buFont typeface="Wingdings 2" charset="2"/>
                        <a:defRPr sz="2000">
                          <a:solidFill>
                            <a:schemeClr val="tx1"/>
                          </a:solidFill>
                          <a:latin typeface="Gill Sans MT" charset="0"/>
                          <a:ea typeface="ＭＳ Ｐゴシック" charset="-128"/>
                        </a:defRPr>
                      </a:lvl3pPr>
                      <a:lvl4pPr marL="1600200" indent="-228600">
                        <a:spcBef>
                          <a:spcPct val="20000"/>
                        </a:spcBef>
                        <a:buClr>
                          <a:srgbClr val="C32D2E"/>
                        </a:buClr>
                        <a:buFont typeface="Wingdings 2" charset="2"/>
                        <a:defRPr>
                          <a:solidFill>
                            <a:schemeClr val="tx1"/>
                          </a:solidFill>
                          <a:latin typeface="Gill Sans MT" charset="0"/>
                          <a:ea typeface="ＭＳ Ｐゴシック" charset="-128"/>
                        </a:defRPr>
                      </a:lvl4pPr>
                      <a:lvl5pPr marL="2057400" indent="-228600">
                        <a:spcBef>
                          <a:spcPct val="20000"/>
                        </a:spcBef>
                        <a:buClr>
                          <a:srgbClr val="84AA33"/>
                        </a:buClr>
                        <a:buFont typeface="Wingdings 2" charset="2"/>
                        <a:defRPr>
                          <a:solidFill>
                            <a:schemeClr val="tx1"/>
                          </a:solidFill>
                          <a:latin typeface="Gill Sans MT" charset="0"/>
                          <a:ea typeface="ＭＳ Ｐゴシック" charset="-128"/>
                        </a:defRPr>
                      </a:lvl5pPr>
                      <a:lvl6pPr marL="25146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6pPr>
                      <a:lvl7pPr marL="29718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7pPr>
                      <a:lvl8pPr marL="34290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8pPr>
                      <a:lvl9pPr marL="38862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folHlink"/>
                        </a:buClr>
                        <a:buSzPct val="75000"/>
                        <a:buFont typeface="Wingdings" charset="2"/>
                        <a:buNone/>
                        <a:tabLst/>
                      </a:pPr>
                      <a:r>
                        <a:rPr kumimoji="0" lang="en-US" altLang="en-US" sz="2400" b="0" i="0" u="none" strike="noStrike" cap="none" normalizeH="0" baseline="0" dirty="0">
                          <a:ln>
                            <a:noFill/>
                          </a:ln>
                          <a:solidFill>
                            <a:srgbClr val="0D0D0D"/>
                          </a:solidFill>
                          <a:effectLst/>
                          <a:latin typeface="Helvetica" charset="0"/>
                          <a:ea typeface="ＭＳ Ｐゴシック" charset="-128"/>
                        </a:rPr>
                        <a:t>Clap hands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bl>
          </a:graphicData>
        </a:graphic>
      </p:graphicFrame>
      <p:pic>
        <p:nvPicPr>
          <p:cNvPr id="2" name="Slide 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370637"/>
            <a:ext cx="487363" cy="487363"/>
          </a:xfrm>
          <a:prstGeom prst="rect">
            <a:avLst/>
          </a:prstGeom>
        </p:spPr>
      </p:pic>
    </p:spTree>
    <p:extLst>
      <p:ext uri="{BB962C8B-B14F-4D97-AF65-F5344CB8AC3E}">
        <p14:creationId xmlns:p14="http://schemas.microsoft.com/office/powerpoint/2010/main" val="36326115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79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351280" y="274638"/>
            <a:ext cx="10840719" cy="1143000"/>
          </a:xfrm>
        </p:spPr>
        <p:txBody>
          <a:bodyPr/>
          <a:lstStyle/>
          <a:p>
            <a:pPr algn="ctr" eaLnBrk="1" hangingPunct="1">
              <a:defRPr/>
            </a:pPr>
            <a:r>
              <a:rPr lang="en-US" sz="4400" dirty="0" smtClean="0">
                <a:effectLst>
                  <a:outerShdw blurRad="38100" dist="38100" dir="2700000" algn="tl">
                    <a:srgbClr val="C0C0C0"/>
                  </a:outerShdw>
                </a:effectLst>
                <a:latin typeface="Trebuchet MS" pitchFamily="34" charset="0"/>
                <a:ea typeface="ＭＳ Ｐゴシック" pitchFamily="34" charset="-128"/>
              </a:rPr>
              <a:t>KEY FINDINGS 1 </a:t>
            </a:r>
            <a:r>
              <a:rPr lang="en-US" sz="2400" dirty="0">
                <a:effectLst>
                  <a:outerShdw blurRad="38100" dist="38100" dir="2700000" algn="tl">
                    <a:srgbClr val="C0C0C0"/>
                  </a:outerShdw>
                </a:effectLst>
                <a:latin typeface="Trebuchet MS" pitchFamily="34" charset="0"/>
                <a:ea typeface="ＭＳ Ｐゴシック" pitchFamily="34" charset="-128"/>
              </a:rPr>
              <a:t>(continued…)</a:t>
            </a:r>
          </a:p>
        </p:txBody>
      </p:sp>
      <p:sp>
        <p:nvSpPr>
          <p:cNvPr id="35842" name="Rectangle 3"/>
          <p:cNvSpPr>
            <a:spLocks noGrp="1" noChangeArrowheads="1"/>
          </p:cNvSpPr>
          <p:nvPr>
            <p:ph type="body" idx="1"/>
          </p:nvPr>
        </p:nvSpPr>
        <p:spPr>
          <a:xfrm>
            <a:off x="2514600" y="1905000"/>
            <a:ext cx="8032750" cy="4648200"/>
          </a:xfrm>
        </p:spPr>
        <p:txBody>
          <a:bodyPr/>
          <a:lstStyle/>
          <a:p>
            <a:pPr eaLnBrk="1" hangingPunct="1">
              <a:lnSpc>
                <a:spcPct val="90000"/>
              </a:lnSpc>
              <a:buFont typeface="Wingdings 2" panose="05020102010507070707" pitchFamily="18" charset="2"/>
              <a:buNone/>
            </a:pPr>
            <a:r>
              <a:rPr lang="en-US" altLang="en-US" sz="3600" dirty="0">
                <a:solidFill>
                  <a:schemeClr val="tx2"/>
                </a:solidFill>
                <a:latin typeface="Trebuchet MS" panose="020B0603020202020204" pitchFamily="34" charset="0"/>
                <a:ea typeface="ＭＳ Ｐゴシック" panose="020B0600070205080204" pitchFamily="34" charset="-128"/>
              </a:rPr>
              <a:t>	</a:t>
            </a:r>
            <a:r>
              <a:rPr lang="en-US" altLang="en-US" sz="3600" u="sng" dirty="0">
                <a:solidFill>
                  <a:schemeClr val="tx2"/>
                </a:solidFill>
                <a:latin typeface="Trebuchet MS" panose="020B0603020202020204" pitchFamily="34" charset="0"/>
                <a:ea typeface="ＭＳ Ｐゴシック" panose="020B0600070205080204" pitchFamily="34" charset="-128"/>
              </a:rPr>
              <a:t>ALL</a:t>
            </a:r>
            <a:r>
              <a:rPr lang="en-US" altLang="en-US" sz="3600" dirty="0">
                <a:solidFill>
                  <a:schemeClr val="tx2"/>
                </a:solidFill>
                <a:latin typeface="Trebuchet MS" panose="020B0603020202020204" pitchFamily="34" charset="0"/>
                <a:ea typeface="ＭＳ Ｐゴシック" panose="020B0600070205080204" pitchFamily="34" charset="-128"/>
              </a:rPr>
              <a:t> children (in </a:t>
            </a:r>
            <a:r>
              <a:rPr lang="en-US" altLang="en-US" sz="3600" u="sng" dirty="0">
                <a:solidFill>
                  <a:schemeClr val="tx2"/>
                </a:solidFill>
                <a:latin typeface="Trebuchet MS" panose="020B0603020202020204" pitchFamily="34" charset="0"/>
                <a:ea typeface="ＭＳ Ｐゴシック" panose="020B0600070205080204" pitchFamily="34" charset="-128"/>
              </a:rPr>
              <a:t>BOTH </a:t>
            </a:r>
            <a:r>
              <a:rPr lang="en-US" altLang="en-US" sz="3600" dirty="0">
                <a:solidFill>
                  <a:schemeClr val="tx2"/>
                </a:solidFill>
                <a:latin typeface="Trebuchet MS" panose="020B0603020202020204" pitchFamily="34" charset="0"/>
                <a:ea typeface="ＭＳ Ｐゴシック" panose="020B0600070205080204" pitchFamily="34" charset="-128"/>
              </a:rPr>
              <a:t>the main study group and the replication group) demonstrated increased diversity in communication </a:t>
            </a:r>
            <a:r>
              <a:rPr lang="en-US" altLang="en-US" sz="3600" b="1" i="1" dirty="0" smtClean="0">
                <a:solidFill>
                  <a:srgbClr val="FF6600"/>
                </a:solidFill>
                <a:latin typeface="Trebuchet MS" panose="020B0603020202020204" pitchFamily="34" charset="0"/>
                <a:ea typeface="ＭＳ Ｐゴシック" panose="020B0600070205080204" pitchFamily="34" charset="-128"/>
              </a:rPr>
              <a:t>functions</a:t>
            </a:r>
            <a:endParaRPr lang="en-US" altLang="en-US" sz="3600" b="1" i="1" dirty="0">
              <a:solidFill>
                <a:srgbClr val="FF6600"/>
              </a:solidFill>
              <a:latin typeface="Trebuchet MS" panose="020B0603020202020204" pitchFamily="34" charset="0"/>
              <a:ea typeface="ＭＳ Ｐゴシック" panose="020B0600070205080204" pitchFamily="34" charset="-128"/>
            </a:endParaRPr>
          </a:p>
        </p:txBody>
      </p:sp>
      <p:pic>
        <p:nvPicPr>
          <p:cNvPr id="2" name="Slide 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370637"/>
            <a:ext cx="487363" cy="487363"/>
          </a:xfrm>
          <a:prstGeom prst="rect">
            <a:avLst/>
          </a:prstGeom>
        </p:spPr>
      </p:pic>
    </p:spTree>
    <p:extLst>
      <p:ext uri="{BB962C8B-B14F-4D97-AF65-F5344CB8AC3E}">
        <p14:creationId xmlns:p14="http://schemas.microsoft.com/office/powerpoint/2010/main" val="34629684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8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a:xfrm>
            <a:off x="1341120" y="309881"/>
            <a:ext cx="10850879" cy="1090613"/>
          </a:xfrm>
        </p:spPr>
        <p:txBody>
          <a:bodyPr/>
          <a:lstStyle/>
          <a:p>
            <a:pPr eaLnBrk="1" hangingPunct="1">
              <a:defRPr/>
            </a:pPr>
            <a:r>
              <a:rPr lang="en-US" sz="3900" dirty="0">
                <a:effectLst>
                  <a:outerShdw blurRad="38100" dist="38100" dir="2700000" algn="tl">
                    <a:srgbClr val="C0C0C0"/>
                  </a:outerShdw>
                </a:effectLst>
                <a:latin typeface="Trebuchet MS" pitchFamily="34" charset="0"/>
                <a:ea typeface="ＭＳ Ｐゴシック" pitchFamily="34" charset="-128"/>
              </a:rPr>
              <a:t>KEY </a:t>
            </a:r>
            <a:r>
              <a:rPr lang="en-US" sz="3900" dirty="0" smtClean="0">
                <a:effectLst>
                  <a:outerShdw blurRad="38100" dist="38100" dir="2700000" algn="tl">
                    <a:srgbClr val="C0C0C0"/>
                  </a:outerShdw>
                </a:effectLst>
                <a:latin typeface="Trebuchet MS" pitchFamily="34" charset="0"/>
                <a:ea typeface="ＭＳ Ｐゴシック" pitchFamily="34" charset="-128"/>
              </a:rPr>
              <a:t>FINDINGS 2 </a:t>
            </a:r>
            <a:r>
              <a:rPr lang="en-US" sz="2200" dirty="0">
                <a:effectLst>
                  <a:outerShdw blurRad="38100" dist="38100" dir="2700000" algn="tl">
                    <a:srgbClr val="C0C0C0"/>
                  </a:outerShdw>
                </a:effectLst>
                <a:latin typeface="Trebuchet MS" pitchFamily="34" charset="0"/>
                <a:ea typeface="ＭＳ Ｐゴシック" pitchFamily="34" charset="-128"/>
              </a:rPr>
              <a:t>(Participant nearest mean growth)</a:t>
            </a:r>
          </a:p>
        </p:txBody>
      </p:sp>
      <p:graphicFrame>
        <p:nvGraphicFramePr>
          <p:cNvPr id="220163" name="Group 3" descr="Key findings table 2. Organizes baseline functions and intervention functions."/>
          <p:cNvGraphicFramePr>
            <a:graphicFrameLocks noGrp="1"/>
          </p:cNvGraphicFramePr>
          <p:nvPr>
            <p:extLst>
              <p:ext uri="{D42A27DB-BD31-4B8C-83A1-F6EECF244321}">
                <p14:modId xmlns:p14="http://schemas.microsoft.com/office/powerpoint/2010/main" val="1920036452"/>
              </p:ext>
            </p:extLst>
          </p:nvPr>
        </p:nvGraphicFramePr>
        <p:xfrm>
          <a:off x="2557464" y="1905000"/>
          <a:ext cx="8110537" cy="4191000"/>
        </p:xfrm>
        <a:graphic>
          <a:graphicData uri="http://schemas.openxmlformats.org/drawingml/2006/table">
            <a:tbl>
              <a:tblPr firstRow="1"/>
              <a:tblGrid>
                <a:gridCol w="3309937">
                  <a:extLst>
                    <a:ext uri="{9D8B030D-6E8A-4147-A177-3AD203B41FA5}">
                      <a16:colId xmlns:a16="http://schemas.microsoft.com/office/drawing/2014/main" xmlns="" val="20000"/>
                    </a:ext>
                  </a:extLst>
                </a:gridCol>
                <a:gridCol w="4800600">
                  <a:extLst>
                    <a:ext uri="{9D8B030D-6E8A-4147-A177-3AD203B41FA5}">
                      <a16:colId xmlns:a16="http://schemas.microsoft.com/office/drawing/2014/main" xmlns="" val="20001"/>
                    </a:ext>
                  </a:extLst>
                </a:gridCol>
              </a:tblGrid>
              <a:tr h="523875">
                <a:tc>
                  <a:txBody>
                    <a:bodyPr/>
                    <a:lstStyle>
                      <a:lvl1pPr>
                        <a:spcBef>
                          <a:spcPts val="600"/>
                        </a:spcBef>
                        <a:buClr>
                          <a:schemeClr val="accent1"/>
                        </a:buClr>
                        <a:buSzPct val="80000"/>
                        <a:buFont typeface="Wingdings 2" charset="2"/>
                        <a:defRPr sz="2800">
                          <a:solidFill>
                            <a:schemeClr val="tx1"/>
                          </a:solidFill>
                          <a:latin typeface="Gill Sans MT" charset="0"/>
                          <a:ea typeface="ＭＳ Ｐゴシック" charset="-128"/>
                        </a:defRPr>
                      </a:lvl1pPr>
                      <a:lvl2pPr marL="742950" indent="-285750">
                        <a:spcBef>
                          <a:spcPts val="550"/>
                        </a:spcBef>
                        <a:buClr>
                          <a:schemeClr val="accent1"/>
                        </a:buClr>
                        <a:buFont typeface="Verdana" charset="0"/>
                        <a:defRPr sz="2400">
                          <a:solidFill>
                            <a:schemeClr val="tx1"/>
                          </a:solidFill>
                          <a:latin typeface="Gill Sans MT" charset="0"/>
                          <a:ea typeface="ＭＳ Ｐゴシック" charset="-128"/>
                        </a:defRPr>
                      </a:lvl2pPr>
                      <a:lvl3pPr marL="1143000" indent="-228600">
                        <a:spcBef>
                          <a:spcPct val="20000"/>
                        </a:spcBef>
                        <a:buClr>
                          <a:schemeClr val="accent2"/>
                        </a:buClr>
                        <a:buFont typeface="Wingdings 2" charset="2"/>
                        <a:defRPr sz="2000">
                          <a:solidFill>
                            <a:schemeClr val="tx1"/>
                          </a:solidFill>
                          <a:latin typeface="Gill Sans MT" charset="0"/>
                          <a:ea typeface="ＭＳ Ｐゴシック" charset="-128"/>
                        </a:defRPr>
                      </a:lvl3pPr>
                      <a:lvl4pPr marL="1600200" indent="-228600">
                        <a:spcBef>
                          <a:spcPct val="20000"/>
                        </a:spcBef>
                        <a:buClr>
                          <a:srgbClr val="C32D2E"/>
                        </a:buClr>
                        <a:buFont typeface="Wingdings 2" charset="2"/>
                        <a:defRPr>
                          <a:solidFill>
                            <a:schemeClr val="tx1"/>
                          </a:solidFill>
                          <a:latin typeface="Gill Sans MT" charset="0"/>
                          <a:ea typeface="ＭＳ Ｐゴシック" charset="-128"/>
                        </a:defRPr>
                      </a:lvl4pPr>
                      <a:lvl5pPr marL="2057400" indent="-228600">
                        <a:spcBef>
                          <a:spcPct val="20000"/>
                        </a:spcBef>
                        <a:buClr>
                          <a:srgbClr val="84AA33"/>
                        </a:buClr>
                        <a:buFont typeface="Wingdings 2" charset="2"/>
                        <a:defRPr>
                          <a:solidFill>
                            <a:schemeClr val="tx1"/>
                          </a:solidFill>
                          <a:latin typeface="Gill Sans MT" charset="0"/>
                          <a:ea typeface="ＭＳ Ｐゴシック" charset="-128"/>
                        </a:defRPr>
                      </a:lvl5pPr>
                      <a:lvl6pPr marL="25146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6pPr>
                      <a:lvl7pPr marL="29718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7pPr>
                      <a:lvl8pPr marL="34290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8pPr>
                      <a:lvl9pPr marL="38862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75000"/>
                        <a:buFont typeface="Wingdings" charset="2"/>
                        <a:buNone/>
                        <a:tabLst/>
                      </a:pPr>
                      <a:r>
                        <a:rPr kumimoji="0" lang="en-US" altLang="en-US" sz="2400" b="1" i="0" u="none" strike="noStrike" cap="none" normalizeH="0" baseline="0" dirty="0">
                          <a:ln>
                            <a:noFill/>
                          </a:ln>
                          <a:solidFill>
                            <a:srgbClr val="0D0D0D"/>
                          </a:solidFill>
                          <a:effectLst/>
                          <a:latin typeface="Trebuchet MS" charset="0"/>
                          <a:ea typeface="ＭＳ Ｐゴシック" charset="-128"/>
                        </a:rPr>
                        <a:t>Baseline FUNCTIONS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600"/>
                        </a:spcBef>
                        <a:buClr>
                          <a:schemeClr val="accent1"/>
                        </a:buClr>
                        <a:buSzPct val="80000"/>
                        <a:buFont typeface="Wingdings 2" charset="2"/>
                        <a:defRPr sz="2800">
                          <a:solidFill>
                            <a:schemeClr val="tx1"/>
                          </a:solidFill>
                          <a:latin typeface="Gill Sans MT" charset="0"/>
                          <a:ea typeface="ＭＳ Ｐゴシック" charset="-128"/>
                        </a:defRPr>
                      </a:lvl1pPr>
                      <a:lvl2pPr marL="742950" indent="-285750">
                        <a:spcBef>
                          <a:spcPts val="550"/>
                        </a:spcBef>
                        <a:buClr>
                          <a:schemeClr val="accent1"/>
                        </a:buClr>
                        <a:buFont typeface="Verdana" charset="0"/>
                        <a:defRPr sz="2400">
                          <a:solidFill>
                            <a:schemeClr val="tx1"/>
                          </a:solidFill>
                          <a:latin typeface="Gill Sans MT" charset="0"/>
                          <a:ea typeface="ＭＳ Ｐゴシック" charset="-128"/>
                        </a:defRPr>
                      </a:lvl2pPr>
                      <a:lvl3pPr marL="1143000" indent="-228600">
                        <a:spcBef>
                          <a:spcPct val="20000"/>
                        </a:spcBef>
                        <a:buClr>
                          <a:schemeClr val="accent2"/>
                        </a:buClr>
                        <a:buFont typeface="Wingdings 2" charset="2"/>
                        <a:defRPr sz="2000">
                          <a:solidFill>
                            <a:schemeClr val="tx1"/>
                          </a:solidFill>
                          <a:latin typeface="Gill Sans MT" charset="0"/>
                          <a:ea typeface="ＭＳ Ｐゴシック" charset="-128"/>
                        </a:defRPr>
                      </a:lvl3pPr>
                      <a:lvl4pPr marL="1600200" indent="-228600">
                        <a:spcBef>
                          <a:spcPct val="20000"/>
                        </a:spcBef>
                        <a:buClr>
                          <a:srgbClr val="C32D2E"/>
                        </a:buClr>
                        <a:buFont typeface="Wingdings 2" charset="2"/>
                        <a:defRPr>
                          <a:solidFill>
                            <a:schemeClr val="tx1"/>
                          </a:solidFill>
                          <a:latin typeface="Gill Sans MT" charset="0"/>
                          <a:ea typeface="ＭＳ Ｐゴシック" charset="-128"/>
                        </a:defRPr>
                      </a:lvl4pPr>
                      <a:lvl5pPr marL="2057400" indent="-228600">
                        <a:spcBef>
                          <a:spcPct val="20000"/>
                        </a:spcBef>
                        <a:buClr>
                          <a:srgbClr val="84AA33"/>
                        </a:buClr>
                        <a:buFont typeface="Wingdings 2" charset="2"/>
                        <a:defRPr>
                          <a:solidFill>
                            <a:schemeClr val="tx1"/>
                          </a:solidFill>
                          <a:latin typeface="Gill Sans MT" charset="0"/>
                          <a:ea typeface="ＭＳ Ｐゴシック" charset="-128"/>
                        </a:defRPr>
                      </a:lvl5pPr>
                      <a:lvl6pPr marL="25146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6pPr>
                      <a:lvl7pPr marL="29718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7pPr>
                      <a:lvl8pPr marL="34290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8pPr>
                      <a:lvl9pPr marL="38862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75000"/>
                        <a:buFont typeface="Wingdings" charset="2"/>
                        <a:buNone/>
                        <a:tabLst/>
                      </a:pPr>
                      <a:r>
                        <a:rPr kumimoji="0" lang="en-US" altLang="en-US" sz="2400" b="1" i="0" u="none" strike="noStrike" cap="none" normalizeH="0" baseline="0" dirty="0">
                          <a:ln>
                            <a:noFill/>
                          </a:ln>
                          <a:solidFill>
                            <a:srgbClr val="0D0D0D"/>
                          </a:solidFill>
                          <a:effectLst/>
                          <a:latin typeface="Trebuchet MS" charset="0"/>
                          <a:ea typeface="ＭＳ Ｐゴシック" charset="-128"/>
                        </a:rPr>
                        <a:t>END: Intervention FUNCTIONS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523875">
                <a:tc>
                  <a:txBody>
                    <a:bodyPr/>
                    <a:lstStyle>
                      <a:lvl1pPr>
                        <a:spcBef>
                          <a:spcPts val="600"/>
                        </a:spcBef>
                        <a:buClr>
                          <a:schemeClr val="accent1"/>
                        </a:buClr>
                        <a:buSzPct val="80000"/>
                        <a:buFont typeface="Wingdings 2" charset="2"/>
                        <a:defRPr sz="2800">
                          <a:solidFill>
                            <a:schemeClr val="tx1"/>
                          </a:solidFill>
                          <a:latin typeface="Gill Sans MT" charset="0"/>
                          <a:ea typeface="ＭＳ Ｐゴシック" charset="-128"/>
                        </a:defRPr>
                      </a:lvl1pPr>
                      <a:lvl2pPr marL="742950" indent="-285750">
                        <a:spcBef>
                          <a:spcPts val="550"/>
                        </a:spcBef>
                        <a:buClr>
                          <a:schemeClr val="accent1"/>
                        </a:buClr>
                        <a:buFont typeface="Verdana" charset="0"/>
                        <a:defRPr sz="2400">
                          <a:solidFill>
                            <a:schemeClr val="tx1"/>
                          </a:solidFill>
                          <a:latin typeface="Gill Sans MT" charset="0"/>
                          <a:ea typeface="ＭＳ Ｐゴシック" charset="-128"/>
                        </a:defRPr>
                      </a:lvl2pPr>
                      <a:lvl3pPr marL="1143000" indent="-228600">
                        <a:spcBef>
                          <a:spcPct val="20000"/>
                        </a:spcBef>
                        <a:buClr>
                          <a:schemeClr val="accent2"/>
                        </a:buClr>
                        <a:buFont typeface="Wingdings 2" charset="2"/>
                        <a:defRPr sz="2000">
                          <a:solidFill>
                            <a:schemeClr val="tx1"/>
                          </a:solidFill>
                          <a:latin typeface="Gill Sans MT" charset="0"/>
                          <a:ea typeface="ＭＳ Ｐゴシック" charset="-128"/>
                        </a:defRPr>
                      </a:lvl3pPr>
                      <a:lvl4pPr marL="1600200" indent="-228600">
                        <a:spcBef>
                          <a:spcPct val="20000"/>
                        </a:spcBef>
                        <a:buClr>
                          <a:srgbClr val="C32D2E"/>
                        </a:buClr>
                        <a:buFont typeface="Wingdings 2" charset="2"/>
                        <a:defRPr>
                          <a:solidFill>
                            <a:schemeClr val="tx1"/>
                          </a:solidFill>
                          <a:latin typeface="Gill Sans MT" charset="0"/>
                          <a:ea typeface="ＭＳ Ｐゴシック" charset="-128"/>
                        </a:defRPr>
                      </a:lvl4pPr>
                      <a:lvl5pPr marL="2057400" indent="-228600">
                        <a:spcBef>
                          <a:spcPct val="20000"/>
                        </a:spcBef>
                        <a:buClr>
                          <a:srgbClr val="84AA33"/>
                        </a:buClr>
                        <a:buFont typeface="Wingdings 2" charset="2"/>
                        <a:defRPr>
                          <a:solidFill>
                            <a:schemeClr val="tx1"/>
                          </a:solidFill>
                          <a:latin typeface="Gill Sans MT" charset="0"/>
                          <a:ea typeface="ＭＳ Ｐゴシック" charset="-128"/>
                        </a:defRPr>
                      </a:lvl5pPr>
                      <a:lvl6pPr marL="25146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6pPr>
                      <a:lvl7pPr marL="29718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7pPr>
                      <a:lvl8pPr marL="34290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8pPr>
                      <a:lvl9pPr marL="38862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folHlink"/>
                        </a:buClr>
                        <a:buSzPct val="75000"/>
                        <a:buFont typeface="Wingdings" charset="2"/>
                        <a:buNone/>
                        <a:tabLst/>
                      </a:pPr>
                      <a:r>
                        <a:rPr kumimoji="0" lang="en-US" altLang="en-US" sz="2400" b="0" i="0" u="none" strike="noStrike" cap="none" normalizeH="0" baseline="0">
                          <a:ln>
                            <a:noFill/>
                          </a:ln>
                          <a:solidFill>
                            <a:srgbClr val="0D0D0D"/>
                          </a:solidFill>
                          <a:effectLst/>
                          <a:latin typeface="Helvetica" charset="0"/>
                          <a:ea typeface="ＭＳ Ｐゴシック" charset="-128"/>
                        </a:rPr>
                        <a:t>Protest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600"/>
                        </a:spcBef>
                        <a:buClr>
                          <a:schemeClr val="accent1"/>
                        </a:buClr>
                        <a:buSzPct val="80000"/>
                        <a:buFont typeface="Wingdings 2" charset="2"/>
                        <a:defRPr sz="2800">
                          <a:solidFill>
                            <a:schemeClr val="tx1"/>
                          </a:solidFill>
                          <a:latin typeface="Gill Sans MT" charset="0"/>
                          <a:ea typeface="ＭＳ Ｐゴシック" charset="-128"/>
                        </a:defRPr>
                      </a:lvl1pPr>
                      <a:lvl2pPr marL="742950" indent="-285750">
                        <a:spcBef>
                          <a:spcPts val="550"/>
                        </a:spcBef>
                        <a:buClr>
                          <a:schemeClr val="accent1"/>
                        </a:buClr>
                        <a:buFont typeface="Verdana" charset="0"/>
                        <a:defRPr sz="2400">
                          <a:solidFill>
                            <a:schemeClr val="tx1"/>
                          </a:solidFill>
                          <a:latin typeface="Gill Sans MT" charset="0"/>
                          <a:ea typeface="ＭＳ Ｐゴシック" charset="-128"/>
                        </a:defRPr>
                      </a:lvl2pPr>
                      <a:lvl3pPr marL="1143000" indent="-228600">
                        <a:spcBef>
                          <a:spcPct val="20000"/>
                        </a:spcBef>
                        <a:buClr>
                          <a:schemeClr val="accent2"/>
                        </a:buClr>
                        <a:buFont typeface="Wingdings 2" charset="2"/>
                        <a:defRPr sz="2000">
                          <a:solidFill>
                            <a:schemeClr val="tx1"/>
                          </a:solidFill>
                          <a:latin typeface="Gill Sans MT" charset="0"/>
                          <a:ea typeface="ＭＳ Ｐゴシック" charset="-128"/>
                        </a:defRPr>
                      </a:lvl3pPr>
                      <a:lvl4pPr marL="1600200" indent="-228600">
                        <a:spcBef>
                          <a:spcPct val="20000"/>
                        </a:spcBef>
                        <a:buClr>
                          <a:srgbClr val="C32D2E"/>
                        </a:buClr>
                        <a:buFont typeface="Wingdings 2" charset="2"/>
                        <a:defRPr>
                          <a:solidFill>
                            <a:schemeClr val="tx1"/>
                          </a:solidFill>
                          <a:latin typeface="Gill Sans MT" charset="0"/>
                          <a:ea typeface="ＭＳ Ｐゴシック" charset="-128"/>
                        </a:defRPr>
                      </a:lvl4pPr>
                      <a:lvl5pPr marL="2057400" indent="-228600">
                        <a:spcBef>
                          <a:spcPct val="20000"/>
                        </a:spcBef>
                        <a:buClr>
                          <a:srgbClr val="84AA33"/>
                        </a:buClr>
                        <a:buFont typeface="Wingdings 2" charset="2"/>
                        <a:defRPr>
                          <a:solidFill>
                            <a:schemeClr val="tx1"/>
                          </a:solidFill>
                          <a:latin typeface="Gill Sans MT" charset="0"/>
                          <a:ea typeface="ＭＳ Ｐゴシック" charset="-128"/>
                        </a:defRPr>
                      </a:lvl5pPr>
                      <a:lvl6pPr marL="25146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6pPr>
                      <a:lvl7pPr marL="29718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7pPr>
                      <a:lvl8pPr marL="34290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8pPr>
                      <a:lvl9pPr marL="38862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folHlink"/>
                        </a:buClr>
                        <a:buSzPct val="75000"/>
                        <a:buFont typeface="Wingdings" charset="2"/>
                        <a:buNone/>
                        <a:tabLst/>
                      </a:pPr>
                      <a:r>
                        <a:rPr kumimoji="0" lang="en-US" altLang="en-US" sz="2400" b="0" i="0" u="none" strike="noStrike" cap="none" normalizeH="0" baseline="0">
                          <a:ln>
                            <a:noFill/>
                          </a:ln>
                          <a:solidFill>
                            <a:srgbClr val="FF6600"/>
                          </a:solidFill>
                          <a:effectLst/>
                          <a:latin typeface="Helvetica" charset="0"/>
                          <a:ea typeface="ＭＳ Ｐゴシック" charset="-128"/>
                        </a:rPr>
                        <a:t>2 Baseline functions, PLUS: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523875">
                <a:tc>
                  <a:txBody>
                    <a:bodyPr/>
                    <a:lstStyle>
                      <a:lvl1pPr>
                        <a:spcBef>
                          <a:spcPts val="600"/>
                        </a:spcBef>
                        <a:buClr>
                          <a:schemeClr val="accent1"/>
                        </a:buClr>
                        <a:buSzPct val="80000"/>
                        <a:buFont typeface="Wingdings 2" charset="2"/>
                        <a:defRPr sz="2800">
                          <a:solidFill>
                            <a:schemeClr val="tx1"/>
                          </a:solidFill>
                          <a:latin typeface="Gill Sans MT" charset="0"/>
                          <a:ea typeface="ＭＳ Ｐゴシック" charset="-128"/>
                        </a:defRPr>
                      </a:lvl1pPr>
                      <a:lvl2pPr marL="742950" indent="-285750">
                        <a:spcBef>
                          <a:spcPts val="550"/>
                        </a:spcBef>
                        <a:buClr>
                          <a:schemeClr val="accent1"/>
                        </a:buClr>
                        <a:buFont typeface="Verdana" charset="0"/>
                        <a:defRPr sz="2400">
                          <a:solidFill>
                            <a:schemeClr val="tx1"/>
                          </a:solidFill>
                          <a:latin typeface="Gill Sans MT" charset="0"/>
                          <a:ea typeface="ＭＳ Ｐゴシック" charset="-128"/>
                        </a:defRPr>
                      </a:lvl2pPr>
                      <a:lvl3pPr marL="1143000" indent="-228600">
                        <a:spcBef>
                          <a:spcPct val="20000"/>
                        </a:spcBef>
                        <a:buClr>
                          <a:schemeClr val="accent2"/>
                        </a:buClr>
                        <a:buFont typeface="Wingdings 2" charset="2"/>
                        <a:defRPr sz="2000">
                          <a:solidFill>
                            <a:schemeClr val="tx1"/>
                          </a:solidFill>
                          <a:latin typeface="Gill Sans MT" charset="0"/>
                          <a:ea typeface="ＭＳ Ｐゴシック" charset="-128"/>
                        </a:defRPr>
                      </a:lvl3pPr>
                      <a:lvl4pPr marL="1600200" indent="-228600">
                        <a:spcBef>
                          <a:spcPct val="20000"/>
                        </a:spcBef>
                        <a:buClr>
                          <a:srgbClr val="C32D2E"/>
                        </a:buClr>
                        <a:buFont typeface="Wingdings 2" charset="2"/>
                        <a:defRPr>
                          <a:solidFill>
                            <a:schemeClr val="tx1"/>
                          </a:solidFill>
                          <a:latin typeface="Gill Sans MT" charset="0"/>
                          <a:ea typeface="ＭＳ Ｐゴシック" charset="-128"/>
                        </a:defRPr>
                      </a:lvl4pPr>
                      <a:lvl5pPr marL="2057400" indent="-228600">
                        <a:spcBef>
                          <a:spcPct val="20000"/>
                        </a:spcBef>
                        <a:buClr>
                          <a:srgbClr val="84AA33"/>
                        </a:buClr>
                        <a:buFont typeface="Wingdings 2" charset="2"/>
                        <a:defRPr>
                          <a:solidFill>
                            <a:schemeClr val="tx1"/>
                          </a:solidFill>
                          <a:latin typeface="Gill Sans MT" charset="0"/>
                          <a:ea typeface="ＭＳ Ｐゴシック" charset="-128"/>
                        </a:defRPr>
                      </a:lvl5pPr>
                      <a:lvl6pPr marL="25146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6pPr>
                      <a:lvl7pPr marL="29718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7pPr>
                      <a:lvl8pPr marL="34290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8pPr>
                      <a:lvl9pPr marL="38862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folHlink"/>
                        </a:buClr>
                        <a:buSzPct val="75000"/>
                        <a:buFont typeface="Wingdings" charset="2"/>
                        <a:buNone/>
                        <a:tabLst/>
                      </a:pPr>
                      <a:r>
                        <a:rPr kumimoji="0" lang="en-US" altLang="en-US" sz="2400" b="0" i="0" u="none" strike="noStrike" cap="none" normalizeH="0" baseline="0">
                          <a:ln>
                            <a:noFill/>
                          </a:ln>
                          <a:solidFill>
                            <a:srgbClr val="0D0D0D"/>
                          </a:solidFill>
                          <a:effectLst/>
                          <a:latin typeface="Helvetica" charset="0"/>
                          <a:ea typeface="ＭＳ Ｐゴシック" charset="-128"/>
                        </a:rPr>
                        <a:t>Reject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600"/>
                        </a:spcBef>
                        <a:buClr>
                          <a:schemeClr val="accent1"/>
                        </a:buClr>
                        <a:buSzPct val="80000"/>
                        <a:buFont typeface="Wingdings 2" charset="2"/>
                        <a:defRPr sz="2800">
                          <a:solidFill>
                            <a:schemeClr val="tx1"/>
                          </a:solidFill>
                          <a:latin typeface="Gill Sans MT" charset="0"/>
                          <a:ea typeface="ＭＳ Ｐゴシック" charset="-128"/>
                        </a:defRPr>
                      </a:lvl1pPr>
                      <a:lvl2pPr marL="742950" indent="-285750">
                        <a:spcBef>
                          <a:spcPts val="550"/>
                        </a:spcBef>
                        <a:buClr>
                          <a:schemeClr val="accent1"/>
                        </a:buClr>
                        <a:buFont typeface="Verdana" charset="0"/>
                        <a:defRPr sz="2400">
                          <a:solidFill>
                            <a:schemeClr val="tx1"/>
                          </a:solidFill>
                          <a:latin typeface="Gill Sans MT" charset="0"/>
                          <a:ea typeface="ＭＳ Ｐゴシック" charset="-128"/>
                        </a:defRPr>
                      </a:lvl2pPr>
                      <a:lvl3pPr marL="1143000" indent="-228600">
                        <a:spcBef>
                          <a:spcPct val="20000"/>
                        </a:spcBef>
                        <a:buClr>
                          <a:schemeClr val="accent2"/>
                        </a:buClr>
                        <a:buFont typeface="Wingdings 2" charset="2"/>
                        <a:defRPr sz="2000">
                          <a:solidFill>
                            <a:schemeClr val="tx1"/>
                          </a:solidFill>
                          <a:latin typeface="Gill Sans MT" charset="0"/>
                          <a:ea typeface="ＭＳ Ｐゴシック" charset="-128"/>
                        </a:defRPr>
                      </a:lvl3pPr>
                      <a:lvl4pPr marL="1600200" indent="-228600">
                        <a:spcBef>
                          <a:spcPct val="20000"/>
                        </a:spcBef>
                        <a:buClr>
                          <a:srgbClr val="C32D2E"/>
                        </a:buClr>
                        <a:buFont typeface="Wingdings 2" charset="2"/>
                        <a:defRPr>
                          <a:solidFill>
                            <a:schemeClr val="tx1"/>
                          </a:solidFill>
                          <a:latin typeface="Gill Sans MT" charset="0"/>
                          <a:ea typeface="ＭＳ Ｐゴシック" charset="-128"/>
                        </a:defRPr>
                      </a:lvl4pPr>
                      <a:lvl5pPr marL="2057400" indent="-228600">
                        <a:spcBef>
                          <a:spcPct val="20000"/>
                        </a:spcBef>
                        <a:buClr>
                          <a:srgbClr val="84AA33"/>
                        </a:buClr>
                        <a:buFont typeface="Wingdings 2" charset="2"/>
                        <a:defRPr>
                          <a:solidFill>
                            <a:schemeClr val="tx1"/>
                          </a:solidFill>
                          <a:latin typeface="Gill Sans MT" charset="0"/>
                          <a:ea typeface="ＭＳ Ｐゴシック" charset="-128"/>
                        </a:defRPr>
                      </a:lvl5pPr>
                      <a:lvl6pPr marL="25146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6pPr>
                      <a:lvl7pPr marL="29718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7pPr>
                      <a:lvl8pPr marL="34290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8pPr>
                      <a:lvl9pPr marL="38862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folHlink"/>
                        </a:buClr>
                        <a:buSzPct val="75000"/>
                        <a:buFont typeface="Wingdings" charset="2"/>
                        <a:buNone/>
                        <a:tabLst/>
                      </a:pPr>
                      <a:r>
                        <a:rPr kumimoji="0" lang="en-US" altLang="en-US" sz="2400" b="0" i="0" u="none" strike="noStrike" cap="none" normalizeH="0" baseline="0">
                          <a:ln>
                            <a:noFill/>
                          </a:ln>
                          <a:solidFill>
                            <a:srgbClr val="0D0D0D"/>
                          </a:solidFill>
                          <a:effectLst/>
                          <a:latin typeface="Helvetica" charset="0"/>
                          <a:ea typeface="ＭＳ Ｐゴシック" charset="-128"/>
                        </a:rPr>
                        <a:t>Greeting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523875">
                <a:tc>
                  <a:txBody>
                    <a:bodyPr/>
                    <a:lstStyle>
                      <a:lvl1pPr>
                        <a:spcBef>
                          <a:spcPts val="600"/>
                        </a:spcBef>
                        <a:buClr>
                          <a:schemeClr val="accent1"/>
                        </a:buClr>
                        <a:buSzPct val="80000"/>
                        <a:buFont typeface="Wingdings 2" charset="2"/>
                        <a:defRPr sz="2800">
                          <a:solidFill>
                            <a:schemeClr val="tx1"/>
                          </a:solidFill>
                          <a:latin typeface="Gill Sans MT" charset="0"/>
                          <a:ea typeface="ＭＳ Ｐゴシック" charset="-128"/>
                        </a:defRPr>
                      </a:lvl1pPr>
                      <a:lvl2pPr marL="742950" indent="-285750">
                        <a:spcBef>
                          <a:spcPts val="550"/>
                        </a:spcBef>
                        <a:buClr>
                          <a:schemeClr val="accent1"/>
                        </a:buClr>
                        <a:buFont typeface="Verdana" charset="0"/>
                        <a:defRPr sz="2400">
                          <a:solidFill>
                            <a:schemeClr val="tx1"/>
                          </a:solidFill>
                          <a:latin typeface="Gill Sans MT" charset="0"/>
                          <a:ea typeface="ＭＳ Ｐゴシック" charset="-128"/>
                        </a:defRPr>
                      </a:lvl2pPr>
                      <a:lvl3pPr marL="1143000" indent="-228600">
                        <a:spcBef>
                          <a:spcPct val="20000"/>
                        </a:spcBef>
                        <a:buClr>
                          <a:schemeClr val="accent2"/>
                        </a:buClr>
                        <a:buFont typeface="Wingdings 2" charset="2"/>
                        <a:defRPr sz="2000">
                          <a:solidFill>
                            <a:schemeClr val="tx1"/>
                          </a:solidFill>
                          <a:latin typeface="Gill Sans MT" charset="0"/>
                          <a:ea typeface="ＭＳ Ｐゴシック" charset="-128"/>
                        </a:defRPr>
                      </a:lvl3pPr>
                      <a:lvl4pPr marL="1600200" indent="-228600">
                        <a:spcBef>
                          <a:spcPct val="20000"/>
                        </a:spcBef>
                        <a:buClr>
                          <a:srgbClr val="C32D2E"/>
                        </a:buClr>
                        <a:buFont typeface="Wingdings 2" charset="2"/>
                        <a:defRPr>
                          <a:solidFill>
                            <a:schemeClr val="tx1"/>
                          </a:solidFill>
                          <a:latin typeface="Gill Sans MT" charset="0"/>
                          <a:ea typeface="ＭＳ Ｐゴシック" charset="-128"/>
                        </a:defRPr>
                      </a:lvl4pPr>
                      <a:lvl5pPr marL="2057400" indent="-228600">
                        <a:spcBef>
                          <a:spcPct val="20000"/>
                        </a:spcBef>
                        <a:buClr>
                          <a:srgbClr val="84AA33"/>
                        </a:buClr>
                        <a:buFont typeface="Wingdings 2" charset="2"/>
                        <a:defRPr>
                          <a:solidFill>
                            <a:schemeClr val="tx1"/>
                          </a:solidFill>
                          <a:latin typeface="Gill Sans MT" charset="0"/>
                          <a:ea typeface="ＭＳ Ｐゴシック" charset="-128"/>
                        </a:defRPr>
                      </a:lvl5pPr>
                      <a:lvl6pPr marL="25146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6pPr>
                      <a:lvl7pPr marL="29718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7pPr>
                      <a:lvl8pPr marL="34290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8pPr>
                      <a:lvl9pPr marL="38862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folHlink"/>
                        </a:buClr>
                        <a:buSzPct val="75000"/>
                        <a:buFont typeface="Wingdings" charset="2"/>
                        <a:buNone/>
                        <a:tabLst/>
                      </a:pPr>
                      <a:endParaRPr kumimoji="0" lang="en-US" altLang="en-US" sz="2400" b="0" i="0" u="none" strike="noStrike" cap="none" normalizeH="0" baseline="0">
                        <a:ln>
                          <a:noFill/>
                        </a:ln>
                        <a:solidFill>
                          <a:srgbClr val="0D0D0D"/>
                        </a:solidFill>
                        <a:effectLst/>
                        <a:latin typeface="Helvetica" charset="0"/>
                        <a:ea typeface="ＭＳ Ｐゴシック"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600"/>
                        </a:spcBef>
                        <a:buClr>
                          <a:schemeClr val="accent1"/>
                        </a:buClr>
                        <a:buSzPct val="80000"/>
                        <a:buFont typeface="Wingdings 2" charset="2"/>
                        <a:defRPr sz="2800">
                          <a:solidFill>
                            <a:schemeClr val="tx1"/>
                          </a:solidFill>
                          <a:latin typeface="Gill Sans MT" charset="0"/>
                          <a:ea typeface="ＭＳ Ｐゴシック" charset="-128"/>
                        </a:defRPr>
                      </a:lvl1pPr>
                      <a:lvl2pPr marL="742950" indent="-285750">
                        <a:spcBef>
                          <a:spcPts val="550"/>
                        </a:spcBef>
                        <a:buClr>
                          <a:schemeClr val="accent1"/>
                        </a:buClr>
                        <a:buFont typeface="Verdana" charset="0"/>
                        <a:defRPr sz="2400">
                          <a:solidFill>
                            <a:schemeClr val="tx1"/>
                          </a:solidFill>
                          <a:latin typeface="Gill Sans MT" charset="0"/>
                          <a:ea typeface="ＭＳ Ｐゴシック" charset="-128"/>
                        </a:defRPr>
                      </a:lvl2pPr>
                      <a:lvl3pPr marL="1143000" indent="-228600">
                        <a:spcBef>
                          <a:spcPct val="20000"/>
                        </a:spcBef>
                        <a:buClr>
                          <a:schemeClr val="accent2"/>
                        </a:buClr>
                        <a:buFont typeface="Wingdings 2" charset="2"/>
                        <a:defRPr sz="2000">
                          <a:solidFill>
                            <a:schemeClr val="tx1"/>
                          </a:solidFill>
                          <a:latin typeface="Gill Sans MT" charset="0"/>
                          <a:ea typeface="ＭＳ Ｐゴシック" charset="-128"/>
                        </a:defRPr>
                      </a:lvl3pPr>
                      <a:lvl4pPr marL="1600200" indent="-228600">
                        <a:spcBef>
                          <a:spcPct val="20000"/>
                        </a:spcBef>
                        <a:buClr>
                          <a:srgbClr val="C32D2E"/>
                        </a:buClr>
                        <a:buFont typeface="Wingdings 2" charset="2"/>
                        <a:defRPr>
                          <a:solidFill>
                            <a:schemeClr val="tx1"/>
                          </a:solidFill>
                          <a:latin typeface="Gill Sans MT" charset="0"/>
                          <a:ea typeface="ＭＳ Ｐゴシック" charset="-128"/>
                        </a:defRPr>
                      </a:lvl4pPr>
                      <a:lvl5pPr marL="2057400" indent="-228600">
                        <a:spcBef>
                          <a:spcPct val="20000"/>
                        </a:spcBef>
                        <a:buClr>
                          <a:srgbClr val="84AA33"/>
                        </a:buClr>
                        <a:buFont typeface="Wingdings 2" charset="2"/>
                        <a:defRPr>
                          <a:solidFill>
                            <a:schemeClr val="tx1"/>
                          </a:solidFill>
                          <a:latin typeface="Gill Sans MT" charset="0"/>
                          <a:ea typeface="ＭＳ Ｐゴシック" charset="-128"/>
                        </a:defRPr>
                      </a:lvl5pPr>
                      <a:lvl6pPr marL="25146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6pPr>
                      <a:lvl7pPr marL="29718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7pPr>
                      <a:lvl8pPr marL="34290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8pPr>
                      <a:lvl9pPr marL="38862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folHlink"/>
                        </a:buClr>
                        <a:buSzPct val="75000"/>
                        <a:buFont typeface="Wingdings" charset="2"/>
                        <a:buNone/>
                        <a:tabLst/>
                      </a:pPr>
                      <a:r>
                        <a:rPr kumimoji="0" lang="en-US" altLang="en-US" sz="2400" b="0" i="0" u="none" strike="noStrike" cap="none" normalizeH="0" baseline="0" dirty="0">
                          <a:ln>
                            <a:noFill/>
                          </a:ln>
                          <a:solidFill>
                            <a:srgbClr val="0D0D0D"/>
                          </a:solidFill>
                          <a:effectLst/>
                          <a:latin typeface="Helvetica" charset="0"/>
                          <a:ea typeface="ＭＳ Ｐゴシック" charset="-128"/>
                        </a:rPr>
                        <a:t>Request action / turn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523875">
                <a:tc>
                  <a:txBody>
                    <a:bodyPr/>
                    <a:lstStyle>
                      <a:lvl1pPr>
                        <a:spcBef>
                          <a:spcPts val="600"/>
                        </a:spcBef>
                        <a:buClr>
                          <a:schemeClr val="accent1"/>
                        </a:buClr>
                        <a:buSzPct val="80000"/>
                        <a:buFont typeface="Wingdings 2" charset="2"/>
                        <a:defRPr sz="2800">
                          <a:solidFill>
                            <a:schemeClr val="tx1"/>
                          </a:solidFill>
                          <a:latin typeface="Gill Sans MT" charset="0"/>
                          <a:ea typeface="ＭＳ Ｐゴシック" charset="-128"/>
                        </a:defRPr>
                      </a:lvl1pPr>
                      <a:lvl2pPr marL="742950" indent="-285750">
                        <a:spcBef>
                          <a:spcPts val="550"/>
                        </a:spcBef>
                        <a:buClr>
                          <a:schemeClr val="accent1"/>
                        </a:buClr>
                        <a:buFont typeface="Verdana" charset="0"/>
                        <a:defRPr sz="2400">
                          <a:solidFill>
                            <a:schemeClr val="tx1"/>
                          </a:solidFill>
                          <a:latin typeface="Gill Sans MT" charset="0"/>
                          <a:ea typeface="ＭＳ Ｐゴシック" charset="-128"/>
                        </a:defRPr>
                      </a:lvl2pPr>
                      <a:lvl3pPr marL="1143000" indent="-228600">
                        <a:spcBef>
                          <a:spcPct val="20000"/>
                        </a:spcBef>
                        <a:buClr>
                          <a:schemeClr val="accent2"/>
                        </a:buClr>
                        <a:buFont typeface="Wingdings 2" charset="2"/>
                        <a:defRPr sz="2000">
                          <a:solidFill>
                            <a:schemeClr val="tx1"/>
                          </a:solidFill>
                          <a:latin typeface="Gill Sans MT" charset="0"/>
                          <a:ea typeface="ＭＳ Ｐゴシック" charset="-128"/>
                        </a:defRPr>
                      </a:lvl3pPr>
                      <a:lvl4pPr marL="1600200" indent="-228600">
                        <a:spcBef>
                          <a:spcPct val="20000"/>
                        </a:spcBef>
                        <a:buClr>
                          <a:srgbClr val="C32D2E"/>
                        </a:buClr>
                        <a:buFont typeface="Wingdings 2" charset="2"/>
                        <a:defRPr>
                          <a:solidFill>
                            <a:schemeClr val="tx1"/>
                          </a:solidFill>
                          <a:latin typeface="Gill Sans MT" charset="0"/>
                          <a:ea typeface="ＭＳ Ｐゴシック" charset="-128"/>
                        </a:defRPr>
                      </a:lvl4pPr>
                      <a:lvl5pPr marL="2057400" indent="-228600">
                        <a:spcBef>
                          <a:spcPct val="20000"/>
                        </a:spcBef>
                        <a:buClr>
                          <a:srgbClr val="84AA33"/>
                        </a:buClr>
                        <a:buFont typeface="Wingdings 2" charset="2"/>
                        <a:defRPr>
                          <a:solidFill>
                            <a:schemeClr val="tx1"/>
                          </a:solidFill>
                          <a:latin typeface="Gill Sans MT" charset="0"/>
                          <a:ea typeface="ＭＳ Ｐゴシック" charset="-128"/>
                        </a:defRPr>
                      </a:lvl5pPr>
                      <a:lvl6pPr marL="25146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6pPr>
                      <a:lvl7pPr marL="29718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7pPr>
                      <a:lvl8pPr marL="34290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8pPr>
                      <a:lvl9pPr marL="38862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folHlink"/>
                        </a:buClr>
                        <a:buSzPct val="75000"/>
                        <a:buFont typeface="Wingdings" charset="2"/>
                        <a:buNone/>
                        <a:tabLst/>
                      </a:pPr>
                      <a:endParaRPr kumimoji="0" lang="en-US" altLang="en-US" sz="2400" b="0" i="0" u="none" strike="noStrike" cap="none" normalizeH="0" baseline="0">
                        <a:ln>
                          <a:noFill/>
                        </a:ln>
                        <a:solidFill>
                          <a:srgbClr val="0D0D0D"/>
                        </a:solidFill>
                        <a:effectLst/>
                        <a:latin typeface="Helvetica" charset="0"/>
                        <a:ea typeface="ＭＳ Ｐゴシック"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600"/>
                        </a:spcBef>
                        <a:buClr>
                          <a:schemeClr val="accent1"/>
                        </a:buClr>
                        <a:buSzPct val="80000"/>
                        <a:buFont typeface="Wingdings 2" charset="2"/>
                        <a:defRPr sz="2800">
                          <a:solidFill>
                            <a:schemeClr val="tx1"/>
                          </a:solidFill>
                          <a:latin typeface="Gill Sans MT" charset="0"/>
                          <a:ea typeface="ＭＳ Ｐゴシック" charset="-128"/>
                        </a:defRPr>
                      </a:lvl1pPr>
                      <a:lvl2pPr marL="742950" indent="-285750">
                        <a:spcBef>
                          <a:spcPts val="550"/>
                        </a:spcBef>
                        <a:buClr>
                          <a:schemeClr val="accent1"/>
                        </a:buClr>
                        <a:buFont typeface="Verdana" charset="0"/>
                        <a:defRPr sz="2400">
                          <a:solidFill>
                            <a:schemeClr val="tx1"/>
                          </a:solidFill>
                          <a:latin typeface="Gill Sans MT" charset="0"/>
                          <a:ea typeface="ＭＳ Ｐゴシック" charset="-128"/>
                        </a:defRPr>
                      </a:lvl2pPr>
                      <a:lvl3pPr marL="1143000" indent="-228600">
                        <a:spcBef>
                          <a:spcPct val="20000"/>
                        </a:spcBef>
                        <a:buClr>
                          <a:schemeClr val="accent2"/>
                        </a:buClr>
                        <a:buFont typeface="Wingdings 2" charset="2"/>
                        <a:defRPr sz="2000">
                          <a:solidFill>
                            <a:schemeClr val="tx1"/>
                          </a:solidFill>
                          <a:latin typeface="Gill Sans MT" charset="0"/>
                          <a:ea typeface="ＭＳ Ｐゴシック" charset="-128"/>
                        </a:defRPr>
                      </a:lvl3pPr>
                      <a:lvl4pPr marL="1600200" indent="-228600">
                        <a:spcBef>
                          <a:spcPct val="20000"/>
                        </a:spcBef>
                        <a:buClr>
                          <a:srgbClr val="C32D2E"/>
                        </a:buClr>
                        <a:buFont typeface="Wingdings 2" charset="2"/>
                        <a:defRPr>
                          <a:solidFill>
                            <a:schemeClr val="tx1"/>
                          </a:solidFill>
                          <a:latin typeface="Gill Sans MT" charset="0"/>
                          <a:ea typeface="ＭＳ Ｐゴシック" charset="-128"/>
                        </a:defRPr>
                      </a:lvl4pPr>
                      <a:lvl5pPr marL="2057400" indent="-228600">
                        <a:spcBef>
                          <a:spcPct val="20000"/>
                        </a:spcBef>
                        <a:buClr>
                          <a:srgbClr val="84AA33"/>
                        </a:buClr>
                        <a:buFont typeface="Wingdings 2" charset="2"/>
                        <a:defRPr>
                          <a:solidFill>
                            <a:schemeClr val="tx1"/>
                          </a:solidFill>
                          <a:latin typeface="Gill Sans MT" charset="0"/>
                          <a:ea typeface="ＭＳ Ｐゴシック" charset="-128"/>
                        </a:defRPr>
                      </a:lvl5pPr>
                      <a:lvl6pPr marL="25146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6pPr>
                      <a:lvl7pPr marL="29718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7pPr>
                      <a:lvl8pPr marL="34290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8pPr>
                      <a:lvl9pPr marL="38862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folHlink"/>
                        </a:buClr>
                        <a:buSzPct val="75000"/>
                        <a:buFont typeface="Wingdings" charset="2"/>
                        <a:buNone/>
                        <a:tabLst/>
                      </a:pPr>
                      <a:r>
                        <a:rPr kumimoji="0" lang="en-US" altLang="en-US" sz="2400" b="0" i="0" u="none" strike="noStrike" cap="none" normalizeH="0" baseline="0">
                          <a:ln>
                            <a:noFill/>
                          </a:ln>
                          <a:solidFill>
                            <a:srgbClr val="0D0D0D"/>
                          </a:solidFill>
                          <a:effectLst/>
                          <a:latin typeface="Helvetica" charset="0"/>
                          <a:ea typeface="ＭＳ Ｐゴシック" charset="-128"/>
                        </a:rPr>
                        <a:t>Request object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523875">
                <a:tc>
                  <a:txBody>
                    <a:bodyPr/>
                    <a:lstStyle>
                      <a:lvl1pPr>
                        <a:spcBef>
                          <a:spcPts val="600"/>
                        </a:spcBef>
                        <a:buClr>
                          <a:schemeClr val="accent1"/>
                        </a:buClr>
                        <a:buSzPct val="80000"/>
                        <a:buFont typeface="Wingdings 2" charset="2"/>
                        <a:defRPr sz="2800">
                          <a:solidFill>
                            <a:schemeClr val="tx1"/>
                          </a:solidFill>
                          <a:latin typeface="Gill Sans MT" charset="0"/>
                          <a:ea typeface="ＭＳ Ｐゴシック" charset="-128"/>
                        </a:defRPr>
                      </a:lvl1pPr>
                      <a:lvl2pPr marL="742950" indent="-285750">
                        <a:spcBef>
                          <a:spcPts val="550"/>
                        </a:spcBef>
                        <a:buClr>
                          <a:schemeClr val="accent1"/>
                        </a:buClr>
                        <a:buFont typeface="Verdana" charset="0"/>
                        <a:defRPr sz="2400">
                          <a:solidFill>
                            <a:schemeClr val="tx1"/>
                          </a:solidFill>
                          <a:latin typeface="Gill Sans MT" charset="0"/>
                          <a:ea typeface="ＭＳ Ｐゴシック" charset="-128"/>
                        </a:defRPr>
                      </a:lvl2pPr>
                      <a:lvl3pPr marL="1143000" indent="-228600">
                        <a:spcBef>
                          <a:spcPct val="20000"/>
                        </a:spcBef>
                        <a:buClr>
                          <a:schemeClr val="accent2"/>
                        </a:buClr>
                        <a:buFont typeface="Wingdings 2" charset="2"/>
                        <a:defRPr sz="2000">
                          <a:solidFill>
                            <a:schemeClr val="tx1"/>
                          </a:solidFill>
                          <a:latin typeface="Gill Sans MT" charset="0"/>
                          <a:ea typeface="ＭＳ Ｐゴシック" charset="-128"/>
                        </a:defRPr>
                      </a:lvl3pPr>
                      <a:lvl4pPr marL="1600200" indent="-228600">
                        <a:spcBef>
                          <a:spcPct val="20000"/>
                        </a:spcBef>
                        <a:buClr>
                          <a:srgbClr val="C32D2E"/>
                        </a:buClr>
                        <a:buFont typeface="Wingdings 2" charset="2"/>
                        <a:defRPr>
                          <a:solidFill>
                            <a:schemeClr val="tx1"/>
                          </a:solidFill>
                          <a:latin typeface="Gill Sans MT" charset="0"/>
                          <a:ea typeface="ＭＳ Ｐゴシック" charset="-128"/>
                        </a:defRPr>
                      </a:lvl4pPr>
                      <a:lvl5pPr marL="2057400" indent="-228600">
                        <a:spcBef>
                          <a:spcPct val="20000"/>
                        </a:spcBef>
                        <a:buClr>
                          <a:srgbClr val="84AA33"/>
                        </a:buClr>
                        <a:buFont typeface="Wingdings 2" charset="2"/>
                        <a:defRPr>
                          <a:solidFill>
                            <a:schemeClr val="tx1"/>
                          </a:solidFill>
                          <a:latin typeface="Gill Sans MT" charset="0"/>
                          <a:ea typeface="ＭＳ Ｐゴシック" charset="-128"/>
                        </a:defRPr>
                      </a:lvl5pPr>
                      <a:lvl6pPr marL="25146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6pPr>
                      <a:lvl7pPr marL="29718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7pPr>
                      <a:lvl8pPr marL="34290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8pPr>
                      <a:lvl9pPr marL="38862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folHlink"/>
                        </a:buClr>
                        <a:buSzPct val="75000"/>
                        <a:buFont typeface="Wingdings" charset="2"/>
                        <a:buNone/>
                        <a:tabLst/>
                      </a:pPr>
                      <a:endParaRPr kumimoji="0" lang="en-US" altLang="en-US" sz="2400" b="0" i="0" u="none" strike="noStrike" cap="none" normalizeH="0" baseline="0">
                        <a:ln>
                          <a:noFill/>
                        </a:ln>
                        <a:solidFill>
                          <a:srgbClr val="0D0D0D"/>
                        </a:solidFill>
                        <a:effectLst/>
                        <a:latin typeface="Helvetica" charset="0"/>
                        <a:ea typeface="ＭＳ Ｐゴシック"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600"/>
                        </a:spcBef>
                        <a:buClr>
                          <a:schemeClr val="accent1"/>
                        </a:buClr>
                        <a:buSzPct val="80000"/>
                        <a:buFont typeface="Wingdings 2" charset="2"/>
                        <a:defRPr sz="2800">
                          <a:solidFill>
                            <a:schemeClr val="tx1"/>
                          </a:solidFill>
                          <a:latin typeface="Gill Sans MT" charset="0"/>
                          <a:ea typeface="ＭＳ Ｐゴシック" charset="-128"/>
                        </a:defRPr>
                      </a:lvl1pPr>
                      <a:lvl2pPr marL="742950" indent="-285750">
                        <a:spcBef>
                          <a:spcPts val="550"/>
                        </a:spcBef>
                        <a:buClr>
                          <a:schemeClr val="accent1"/>
                        </a:buClr>
                        <a:buFont typeface="Verdana" charset="0"/>
                        <a:defRPr sz="2400">
                          <a:solidFill>
                            <a:schemeClr val="tx1"/>
                          </a:solidFill>
                          <a:latin typeface="Gill Sans MT" charset="0"/>
                          <a:ea typeface="ＭＳ Ｐゴシック" charset="-128"/>
                        </a:defRPr>
                      </a:lvl2pPr>
                      <a:lvl3pPr marL="1143000" indent="-228600">
                        <a:spcBef>
                          <a:spcPct val="20000"/>
                        </a:spcBef>
                        <a:buClr>
                          <a:schemeClr val="accent2"/>
                        </a:buClr>
                        <a:buFont typeface="Wingdings 2" charset="2"/>
                        <a:defRPr sz="2000">
                          <a:solidFill>
                            <a:schemeClr val="tx1"/>
                          </a:solidFill>
                          <a:latin typeface="Gill Sans MT" charset="0"/>
                          <a:ea typeface="ＭＳ Ｐゴシック" charset="-128"/>
                        </a:defRPr>
                      </a:lvl3pPr>
                      <a:lvl4pPr marL="1600200" indent="-228600">
                        <a:spcBef>
                          <a:spcPct val="20000"/>
                        </a:spcBef>
                        <a:buClr>
                          <a:srgbClr val="C32D2E"/>
                        </a:buClr>
                        <a:buFont typeface="Wingdings 2" charset="2"/>
                        <a:defRPr>
                          <a:solidFill>
                            <a:schemeClr val="tx1"/>
                          </a:solidFill>
                          <a:latin typeface="Gill Sans MT" charset="0"/>
                          <a:ea typeface="ＭＳ Ｐゴシック" charset="-128"/>
                        </a:defRPr>
                      </a:lvl4pPr>
                      <a:lvl5pPr marL="2057400" indent="-228600">
                        <a:spcBef>
                          <a:spcPct val="20000"/>
                        </a:spcBef>
                        <a:buClr>
                          <a:srgbClr val="84AA33"/>
                        </a:buClr>
                        <a:buFont typeface="Wingdings 2" charset="2"/>
                        <a:defRPr>
                          <a:solidFill>
                            <a:schemeClr val="tx1"/>
                          </a:solidFill>
                          <a:latin typeface="Gill Sans MT" charset="0"/>
                          <a:ea typeface="ＭＳ Ｐゴシック" charset="-128"/>
                        </a:defRPr>
                      </a:lvl5pPr>
                      <a:lvl6pPr marL="25146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6pPr>
                      <a:lvl7pPr marL="29718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7pPr>
                      <a:lvl8pPr marL="34290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8pPr>
                      <a:lvl9pPr marL="38862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folHlink"/>
                        </a:buClr>
                        <a:buSzPct val="75000"/>
                        <a:buFont typeface="Wingdings" charset="2"/>
                        <a:buNone/>
                        <a:tabLst/>
                      </a:pPr>
                      <a:r>
                        <a:rPr kumimoji="0" lang="en-US" altLang="en-US" sz="2400" b="0" i="0" u="none" strike="noStrike" cap="none" normalizeH="0" baseline="0">
                          <a:ln>
                            <a:noFill/>
                          </a:ln>
                          <a:solidFill>
                            <a:srgbClr val="0D0D0D"/>
                          </a:solidFill>
                          <a:effectLst/>
                          <a:latin typeface="Helvetica" charset="0"/>
                          <a:ea typeface="ＭＳ Ｐゴシック" charset="-128"/>
                        </a:rPr>
                        <a:t>Request attention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523875">
                <a:tc>
                  <a:txBody>
                    <a:bodyPr/>
                    <a:lstStyle>
                      <a:lvl1pPr>
                        <a:spcBef>
                          <a:spcPts val="600"/>
                        </a:spcBef>
                        <a:buClr>
                          <a:schemeClr val="accent1"/>
                        </a:buClr>
                        <a:buSzPct val="80000"/>
                        <a:buFont typeface="Wingdings 2" charset="2"/>
                        <a:defRPr sz="2800">
                          <a:solidFill>
                            <a:schemeClr val="tx1"/>
                          </a:solidFill>
                          <a:latin typeface="Gill Sans MT" charset="0"/>
                          <a:ea typeface="ＭＳ Ｐゴシック" charset="-128"/>
                        </a:defRPr>
                      </a:lvl1pPr>
                      <a:lvl2pPr marL="742950" indent="-285750">
                        <a:spcBef>
                          <a:spcPts val="550"/>
                        </a:spcBef>
                        <a:buClr>
                          <a:schemeClr val="accent1"/>
                        </a:buClr>
                        <a:buFont typeface="Verdana" charset="0"/>
                        <a:defRPr sz="2400">
                          <a:solidFill>
                            <a:schemeClr val="tx1"/>
                          </a:solidFill>
                          <a:latin typeface="Gill Sans MT" charset="0"/>
                          <a:ea typeface="ＭＳ Ｐゴシック" charset="-128"/>
                        </a:defRPr>
                      </a:lvl2pPr>
                      <a:lvl3pPr marL="1143000" indent="-228600">
                        <a:spcBef>
                          <a:spcPct val="20000"/>
                        </a:spcBef>
                        <a:buClr>
                          <a:schemeClr val="accent2"/>
                        </a:buClr>
                        <a:buFont typeface="Wingdings 2" charset="2"/>
                        <a:defRPr sz="2000">
                          <a:solidFill>
                            <a:schemeClr val="tx1"/>
                          </a:solidFill>
                          <a:latin typeface="Gill Sans MT" charset="0"/>
                          <a:ea typeface="ＭＳ Ｐゴシック" charset="-128"/>
                        </a:defRPr>
                      </a:lvl3pPr>
                      <a:lvl4pPr marL="1600200" indent="-228600">
                        <a:spcBef>
                          <a:spcPct val="20000"/>
                        </a:spcBef>
                        <a:buClr>
                          <a:srgbClr val="C32D2E"/>
                        </a:buClr>
                        <a:buFont typeface="Wingdings 2" charset="2"/>
                        <a:defRPr>
                          <a:solidFill>
                            <a:schemeClr val="tx1"/>
                          </a:solidFill>
                          <a:latin typeface="Gill Sans MT" charset="0"/>
                          <a:ea typeface="ＭＳ Ｐゴシック" charset="-128"/>
                        </a:defRPr>
                      </a:lvl4pPr>
                      <a:lvl5pPr marL="2057400" indent="-228600">
                        <a:spcBef>
                          <a:spcPct val="20000"/>
                        </a:spcBef>
                        <a:buClr>
                          <a:srgbClr val="84AA33"/>
                        </a:buClr>
                        <a:buFont typeface="Wingdings 2" charset="2"/>
                        <a:defRPr>
                          <a:solidFill>
                            <a:schemeClr val="tx1"/>
                          </a:solidFill>
                          <a:latin typeface="Gill Sans MT" charset="0"/>
                          <a:ea typeface="ＭＳ Ｐゴシック" charset="-128"/>
                        </a:defRPr>
                      </a:lvl5pPr>
                      <a:lvl6pPr marL="25146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6pPr>
                      <a:lvl7pPr marL="29718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7pPr>
                      <a:lvl8pPr marL="34290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8pPr>
                      <a:lvl9pPr marL="38862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folHlink"/>
                        </a:buClr>
                        <a:buSzPct val="75000"/>
                        <a:buFont typeface="Wingdings" charset="2"/>
                        <a:buNone/>
                        <a:tabLst/>
                      </a:pPr>
                      <a:endParaRPr kumimoji="0" lang="en-US" altLang="en-US" sz="2400" b="0" i="0" u="none" strike="noStrike" cap="none" normalizeH="0" baseline="0">
                        <a:ln>
                          <a:noFill/>
                        </a:ln>
                        <a:solidFill>
                          <a:srgbClr val="0D0D0D"/>
                        </a:solidFill>
                        <a:effectLst/>
                        <a:latin typeface="Helvetica" charset="0"/>
                        <a:ea typeface="ＭＳ Ｐゴシック"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600"/>
                        </a:spcBef>
                        <a:buClr>
                          <a:schemeClr val="accent1"/>
                        </a:buClr>
                        <a:buSzPct val="80000"/>
                        <a:buFont typeface="Wingdings 2" charset="2"/>
                        <a:defRPr sz="2800">
                          <a:solidFill>
                            <a:schemeClr val="tx1"/>
                          </a:solidFill>
                          <a:latin typeface="Gill Sans MT" charset="0"/>
                          <a:ea typeface="ＭＳ Ｐゴシック" charset="-128"/>
                        </a:defRPr>
                      </a:lvl1pPr>
                      <a:lvl2pPr marL="742950" indent="-285750">
                        <a:spcBef>
                          <a:spcPts val="550"/>
                        </a:spcBef>
                        <a:buClr>
                          <a:schemeClr val="accent1"/>
                        </a:buClr>
                        <a:buFont typeface="Verdana" charset="0"/>
                        <a:defRPr sz="2400">
                          <a:solidFill>
                            <a:schemeClr val="tx1"/>
                          </a:solidFill>
                          <a:latin typeface="Gill Sans MT" charset="0"/>
                          <a:ea typeface="ＭＳ Ｐゴシック" charset="-128"/>
                        </a:defRPr>
                      </a:lvl2pPr>
                      <a:lvl3pPr marL="1143000" indent="-228600">
                        <a:spcBef>
                          <a:spcPct val="20000"/>
                        </a:spcBef>
                        <a:buClr>
                          <a:schemeClr val="accent2"/>
                        </a:buClr>
                        <a:buFont typeface="Wingdings 2" charset="2"/>
                        <a:defRPr sz="2000">
                          <a:solidFill>
                            <a:schemeClr val="tx1"/>
                          </a:solidFill>
                          <a:latin typeface="Gill Sans MT" charset="0"/>
                          <a:ea typeface="ＭＳ Ｐゴシック" charset="-128"/>
                        </a:defRPr>
                      </a:lvl3pPr>
                      <a:lvl4pPr marL="1600200" indent="-228600">
                        <a:spcBef>
                          <a:spcPct val="20000"/>
                        </a:spcBef>
                        <a:buClr>
                          <a:srgbClr val="C32D2E"/>
                        </a:buClr>
                        <a:buFont typeface="Wingdings 2" charset="2"/>
                        <a:defRPr>
                          <a:solidFill>
                            <a:schemeClr val="tx1"/>
                          </a:solidFill>
                          <a:latin typeface="Gill Sans MT" charset="0"/>
                          <a:ea typeface="ＭＳ Ｐゴシック" charset="-128"/>
                        </a:defRPr>
                      </a:lvl4pPr>
                      <a:lvl5pPr marL="2057400" indent="-228600">
                        <a:spcBef>
                          <a:spcPct val="20000"/>
                        </a:spcBef>
                        <a:buClr>
                          <a:srgbClr val="84AA33"/>
                        </a:buClr>
                        <a:buFont typeface="Wingdings 2" charset="2"/>
                        <a:defRPr>
                          <a:solidFill>
                            <a:schemeClr val="tx1"/>
                          </a:solidFill>
                          <a:latin typeface="Gill Sans MT" charset="0"/>
                          <a:ea typeface="ＭＳ Ｐゴシック" charset="-128"/>
                        </a:defRPr>
                      </a:lvl5pPr>
                      <a:lvl6pPr marL="25146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6pPr>
                      <a:lvl7pPr marL="29718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7pPr>
                      <a:lvl8pPr marL="34290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8pPr>
                      <a:lvl9pPr marL="38862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folHlink"/>
                        </a:buClr>
                        <a:buSzPct val="75000"/>
                        <a:buFont typeface="Wingdings" charset="2"/>
                        <a:buNone/>
                        <a:tabLst/>
                      </a:pPr>
                      <a:r>
                        <a:rPr kumimoji="0" lang="en-US" altLang="en-US" sz="2400" b="0" i="0" u="none" strike="noStrike" cap="none" normalizeH="0" baseline="0">
                          <a:ln>
                            <a:noFill/>
                          </a:ln>
                          <a:solidFill>
                            <a:srgbClr val="0D0D0D"/>
                          </a:solidFill>
                          <a:effectLst/>
                          <a:latin typeface="Helvetica" charset="0"/>
                          <a:ea typeface="ＭＳ Ｐゴシック" charset="-128"/>
                        </a:rPr>
                        <a:t>Indicate choice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r h="523875">
                <a:tc>
                  <a:txBody>
                    <a:bodyPr/>
                    <a:lstStyle>
                      <a:lvl1pPr>
                        <a:spcBef>
                          <a:spcPts val="600"/>
                        </a:spcBef>
                        <a:buClr>
                          <a:schemeClr val="accent1"/>
                        </a:buClr>
                        <a:buSzPct val="80000"/>
                        <a:buFont typeface="Wingdings 2" charset="2"/>
                        <a:defRPr sz="2800">
                          <a:solidFill>
                            <a:schemeClr val="tx1"/>
                          </a:solidFill>
                          <a:latin typeface="Gill Sans MT" charset="0"/>
                          <a:ea typeface="ＭＳ Ｐゴシック" charset="-128"/>
                        </a:defRPr>
                      </a:lvl1pPr>
                      <a:lvl2pPr marL="742950" indent="-285750">
                        <a:spcBef>
                          <a:spcPts val="550"/>
                        </a:spcBef>
                        <a:buClr>
                          <a:schemeClr val="accent1"/>
                        </a:buClr>
                        <a:buFont typeface="Verdana" charset="0"/>
                        <a:defRPr sz="2400">
                          <a:solidFill>
                            <a:schemeClr val="tx1"/>
                          </a:solidFill>
                          <a:latin typeface="Gill Sans MT" charset="0"/>
                          <a:ea typeface="ＭＳ Ｐゴシック" charset="-128"/>
                        </a:defRPr>
                      </a:lvl2pPr>
                      <a:lvl3pPr marL="1143000" indent="-228600">
                        <a:spcBef>
                          <a:spcPct val="20000"/>
                        </a:spcBef>
                        <a:buClr>
                          <a:schemeClr val="accent2"/>
                        </a:buClr>
                        <a:buFont typeface="Wingdings 2" charset="2"/>
                        <a:defRPr sz="2000">
                          <a:solidFill>
                            <a:schemeClr val="tx1"/>
                          </a:solidFill>
                          <a:latin typeface="Gill Sans MT" charset="0"/>
                          <a:ea typeface="ＭＳ Ｐゴシック" charset="-128"/>
                        </a:defRPr>
                      </a:lvl3pPr>
                      <a:lvl4pPr marL="1600200" indent="-228600">
                        <a:spcBef>
                          <a:spcPct val="20000"/>
                        </a:spcBef>
                        <a:buClr>
                          <a:srgbClr val="C32D2E"/>
                        </a:buClr>
                        <a:buFont typeface="Wingdings 2" charset="2"/>
                        <a:defRPr>
                          <a:solidFill>
                            <a:schemeClr val="tx1"/>
                          </a:solidFill>
                          <a:latin typeface="Gill Sans MT" charset="0"/>
                          <a:ea typeface="ＭＳ Ｐゴシック" charset="-128"/>
                        </a:defRPr>
                      </a:lvl4pPr>
                      <a:lvl5pPr marL="2057400" indent="-228600">
                        <a:spcBef>
                          <a:spcPct val="20000"/>
                        </a:spcBef>
                        <a:buClr>
                          <a:srgbClr val="84AA33"/>
                        </a:buClr>
                        <a:buFont typeface="Wingdings 2" charset="2"/>
                        <a:defRPr>
                          <a:solidFill>
                            <a:schemeClr val="tx1"/>
                          </a:solidFill>
                          <a:latin typeface="Gill Sans MT" charset="0"/>
                          <a:ea typeface="ＭＳ Ｐゴシック" charset="-128"/>
                        </a:defRPr>
                      </a:lvl5pPr>
                      <a:lvl6pPr marL="25146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6pPr>
                      <a:lvl7pPr marL="29718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7pPr>
                      <a:lvl8pPr marL="34290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8pPr>
                      <a:lvl9pPr marL="38862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folHlink"/>
                        </a:buClr>
                        <a:buSzPct val="75000"/>
                        <a:buFont typeface="Wingdings" charset="2"/>
                        <a:buNone/>
                        <a:tabLst/>
                      </a:pPr>
                      <a:endParaRPr kumimoji="0" lang="en-US" altLang="en-US" sz="2400" b="0" i="0" u="none" strike="noStrike" cap="none" normalizeH="0" baseline="0">
                        <a:ln>
                          <a:noFill/>
                        </a:ln>
                        <a:solidFill>
                          <a:srgbClr val="0D0D0D"/>
                        </a:solidFill>
                        <a:effectLst/>
                        <a:latin typeface="Helvetica" charset="0"/>
                        <a:ea typeface="ＭＳ Ｐゴシック"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600"/>
                        </a:spcBef>
                        <a:buClr>
                          <a:schemeClr val="accent1"/>
                        </a:buClr>
                        <a:buSzPct val="80000"/>
                        <a:buFont typeface="Wingdings 2" charset="2"/>
                        <a:defRPr sz="2800">
                          <a:solidFill>
                            <a:schemeClr val="tx1"/>
                          </a:solidFill>
                          <a:latin typeface="Gill Sans MT" charset="0"/>
                          <a:ea typeface="ＭＳ Ｐゴシック" charset="-128"/>
                        </a:defRPr>
                      </a:lvl1pPr>
                      <a:lvl2pPr marL="742950" indent="-285750">
                        <a:spcBef>
                          <a:spcPts val="550"/>
                        </a:spcBef>
                        <a:buClr>
                          <a:schemeClr val="accent1"/>
                        </a:buClr>
                        <a:buFont typeface="Verdana" charset="0"/>
                        <a:defRPr sz="2400">
                          <a:solidFill>
                            <a:schemeClr val="tx1"/>
                          </a:solidFill>
                          <a:latin typeface="Gill Sans MT" charset="0"/>
                          <a:ea typeface="ＭＳ Ｐゴシック" charset="-128"/>
                        </a:defRPr>
                      </a:lvl2pPr>
                      <a:lvl3pPr marL="1143000" indent="-228600">
                        <a:spcBef>
                          <a:spcPct val="20000"/>
                        </a:spcBef>
                        <a:buClr>
                          <a:schemeClr val="accent2"/>
                        </a:buClr>
                        <a:buFont typeface="Wingdings 2" charset="2"/>
                        <a:defRPr sz="2000">
                          <a:solidFill>
                            <a:schemeClr val="tx1"/>
                          </a:solidFill>
                          <a:latin typeface="Gill Sans MT" charset="0"/>
                          <a:ea typeface="ＭＳ Ｐゴシック" charset="-128"/>
                        </a:defRPr>
                      </a:lvl3pPr>
                      <a:lvl4pPr marL="1600200" indent="-228600">
                        <a:spcBef>
                          <a:spcPct val="20000"/>
                        </a:spcBef>
                        <a:buClr>
                          <a:srgbClr val="C32D2E"/>
                        </a:buClr>
                        <a:buFont typeface="Wingdings 2" charset="2"/>
                        <a:defRPr>
                          <a:solidFill>
                            <a:schemeClr val="tx1"/>
                          </a:solidFill>
                          <a:latin typeface="Gill Sans MT" charset="0"/>
                          <a:ea typeface="ＭＳ Ｐゴシック" charset="-128"/>
                        </a:defRPr>
                      </a:lvl4pPr>
                      <a:lvl5pPr marL="2057400" indent="-228600">
                        <a:spcBef>
                          <a:spcPct val="20000"/>
                        </a:spcBef>
                        <a:buClr>
                          <a:srgbClr val="84AA33"/>
                        </a:buClr>
                        <a:buFont typeface="Wingdings 2" charset="2"/>
                        <a:defRPr>
                          <a:solidFill>
                            <a:schemeClr val="tx1"/>
                          </a:solidFill>
                          <a:latin typeface="Gill Sans MT" charset="0"/>
                          <a:ea typeface="ＭＳ Ｐゴシック" charset="-128"/>
                        </a:defRPr>
                      </a:lvl5pPr>
                      <a:lvl6pPr marL="25146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6pPr>
                      <a:lvl7pPr marL="29718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7pPr>
                      <a:lvl8pPr marL="34290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8pPr>
                      <a:lvl9pPr marL="3886200" indent="-228600" eaLnBrk="0" fontAlgn="base" hangingPunct="0">
                        <a:spcBef>
                          <a:spcPct val="20000"/>
                        </a:spcBef>
                        <a:spcAft>
                          <a:spcPct val="0"/>
                        </a:spcAft>
                        <a:buClr>
                          <a:srgbClr val="84AA33"/>
                        </a:buClr>
                        <a:buFont typeface="Wingdings 2" charset="2"/>
                        <a:defRPr>
                          <a:solidFill>
                            <a:schemeClr val="tx1"/>
                          </a:solidFill>
                          <a:latin typeface="Gill Sans MT"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folHlink"/>
                        </a:buClr>
                        <a:buSzPct val="75000"/>
                        <a:buFont typeface="Wingdings" charset="2"/>
                        <a:buNone/>
                        <a:tabLst/>
                      </a:pPr>
                      <a:r>
                        <a:rPr kumimoji="0" lang="en-US" altLang="en-US" sz="2400" b="0" i="0" u="none" strike="noStrike" cap="none" normalizeH="0" baseline="0" dirty="0">
                          <a:ln>
                            <a:noFill/>
                          </a:ln>
                          <a:solidFill>
                            <a:srgbClr val="0D0D0D"/>
                          </a:solidFill>
                          <a:effectLst/>
                          <a:latin typeface="Helvetica" charset="0"/>
                          <a:ea typeface="ＭＳ Ｐゴシック" charset="-128"/>
                        </a:rPr>
                        <a:t>Direct attention / Comment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bl>
          </a:graphicData>
        </a:graphic>
      </p:graphicFrame>
      <p:pic>
        <p:nvPicPr>
          <p:cNvPr id="2" name="Slide 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370637"/>
            <a:ext cx="487363" cy="487363"/>
          </a:xfrm>
          <a:prstGeom prst="rect">
            <a:avLst/>
          </a:prstGeom>
        </p:spPr>
      </p:pic>
    </p:spTree>
    <p:extLst>
      <p:ext uri="{BB962C8B-B14F-4D97-AF65-F5344CB8AC3E}">
        <p14:creationId xmlns:p14="http://schemas.microsoft.com/office/powerpoint/2010/main" val="24392761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26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a:xfrm>
            <a:off x="1341120" y="315278"/>
            <a:ext cx="10850879" cy="1143000"/>
          </a:xfrm>
        </p:spPr>
        <p:txBody>
          <a:bodyPr/>
          <a:lstStyle/>
          <a:p>
            <a:pPr algn="ctr">
              <a:defRPr/>
            </a:pPr>
            <a:r>
              <a:rPr lang="en-US" dirty="0" smtClean="0">
                <a:effectLst>
                  <a:outerShdw blurRad="38100" dist="38100" dir="2700000" algn="tl">
                    <a:srgbClr val="C0C0C0"/>
                  </a:outerShdw>
                </a:effectLst>
                <a:latin typeface="Helvetica" pitchFamily="-84" charset="0"/>
                <a:ea typeface="ＭＳ Ｐゴシック" pitchFamily="34" charset="-128"/>
              </a:rPr>
              <a:t>GESTURE DICTIONARY</a:t>
            </a:r>
          </a:p>
        </p:txBody>
      </p:sp>
      <p:sp>
        <p:nvSpPr>
          <p:cNvPr id="72706" name="Content Placeholder 2"/>
          <p:cNvSpPr>
            <a:spLocks noGrp="1"/>
          </p:cNvSpPr>
          <p:nvPr>
            <p:ph idx="1"/>
          </p:nvPr>
        </p:nvSpPr>
        <p:spPr>
          <a:xfrm>
            <a:off x="2895600" y="1752600"/>
            <a:ext cx="7315200" cy="4191000"/>
          </a:xfrm>
        </p:spPr>
        <p:txBody>
          <a:bodyPr/>
          <a:lstStyle/>
          <a:p>
            <a:pPr>
              <a:buFont typeface="Wingdings 2" charset="0"/>
              <a:buChar char=""/>
              <a:defRPr/>
            </a:pPr>
            <a:r>
              <a:rPr lang="en-US" altLang="ja-JP" dirty="0" smtClean="0">
                <a:solidFill>
                  <a:schemeClr val="tx2"/>
                </a:solidFill>
                <a:latin typeface="Trebuchet MS" charset="0"/>
                <a:ea typeface="ＭＳ Ｐゴシック" charset="0"/>
                <a:cs typeface="ＭＳ Ｐゴシック" charset="0"/>
              </a:rPr>
              <a:t>Individual dictionaries were created for each learner</a:t>
            </a:r>
          </a:p>
          <a:p>
            <a:pPr marL="0" indent="0">
              <a:buNone/>
              <a:defRPr/>
            </a:pPr>
            <a:endParaRPr lang="en-US" altLang="ja-JP" dirty="0" smtClean="0">
              <a:solidFill>
                <a:schemeClr val="tx2"/>
              </a:solidFill>
              <a:latin typeface="Trebuchet MS" charset="0"/>
              <a:ea typeface="ＭＳ Ｐゴシック" charset="0"/>
              <a:cs typeface="ＭＳ Ｐゴシック" charset="0"/>
            </a:endParaRPr>
          </a:p>
          <a:p>
            <a:pPr>
              <a:buFont typeface="Wingdings 2" charset="0"/>
              <a:buChar char=""/>
              <a:defRPr/>
            </a:pPr>
            <a:r>
              <a:rPr lang="en-US" altLang="ja-JP" dirty="0" smtClean="0">
                <a:solidFill>
                  <a:schemeClr val="tx2"/>
                </a:solidFill>
                <a:latin typeface="Trebuchet MS" charset="0"/>
                <a:ea typeface="ＭＳ Ｐゴシック" charset="0"/>
                <a:cs typeface="ＭＳ Ｐゴシック" charset="0"/>
              </a:rPr>
              <a:t>Dictionaries were distributed in </a:t>
            </a:r>
            <a:r>
              <a:rPr lang="en-US" altLang="ja-JP" i="1" dirty="0" smtClean="0">
                <a:solidFill>
                  <a:schemeClr val="tx2"/>
                </a:solidFill>
                <a:latin typeface="Trebuchet MS" charset="0"/>
                <a:ea typeface="ＭＳ Ｐゴシック" charset="0"/>
                <a:cs typeface="ＭＳ Ｐゴシック" charset="0"/>
              </a:rPr>
              <a:t>both</a:t>
            </a:r>
            <a:r>
              <a:rPr lang="en-US" altLang="ja-JP" dirty="0" smtClean="0">
                <a:solidFill>
                  <a:schemeClr val="tx2"/>
                </a:solidFill>
                <a:latin typeface="Trebuchet MS" charset="0"/>
                <a:ea typeface="ＭＳ Ｐゴシック" charset="0"/>
                <a:cs typeface="ＭＳ Ｐゴシック" charset="0"/>
              </a:rPr>
              <a:t> </a:t>
            </a:r>
            <a:r>
              <a:rPr lang="en-US" altLang="ja-JP" u="sng" dirty="0" smtClean="0">
                <a:solidFill>
                  <a:schemeClr val="tx2"/>
                </a:solidFill>
                <a:latin typeface="Trebuchet MS" charset="0"/>
                <a:ea typeface="ＭＳ Ｐゴシック" charset="0"/>
                <a:cs typeface="ＭＳ Ｐゴシック" charset="0"/>
              </a:rPr>
              <a:t>paper</a:t>
            </a:r>
            <a:r>
              <a:rPr lang="en-US" altLang="ja-JP" dirty="0" smtClean="0">
                <a:solidFill>
                  <a:schemeClr val="tx2"/>
                </a:solidFill>
                <a:latin typeface="Trebuchet MS" charset="0"/>
                <a:ea typeface="ＭＳ Ｐゴシック" charset="0"/>
                <a:cs typeface="ＭＳ Ｐゴシック" charset="0"/>
              </a:rPr>
              <a:t> and </a:t>
            </a:r>
            <a:r>
              <a:rPr lang="en-US" altLang="ja-JP" u="sng" dirty="0" smtClean="0">
                <a:solidFill>
                  <a:schemeClr val="tx2"/>
                </a:solidFill>
                <a:latin typeface="Trebuchet MS" charset="0"/>
                <a:ea typeface="ＭＳ Ｐゴシック" charset="0"/>
                <a:cs typeface="ＭＳ Ｐゴシック" charset="0"/>
              </a:rPr>
              <a:t>video</a:t>
            </a:r>
            <a:r>
              <a:rPr lang="en-US" altLang="ja-JP" dirty="0" smtClean="0">
                <a:solidFill>
                  <a:schemeClr val="tx2"/>
                </a:solidFill>
                <a:latin typeface="Trebuchet MS" charset="0"/>
                <a:ea typeface="ＭＳ Ｐゴシック" charset="0"/>
                <a:cs typeface="ＭＳ Ｐゴシック" charset="0"/>
              </a:rPr>
              <a:t> forms</a:t>
            </a:r>
            <a:endParaRPr lang="en-US" altLang="ja-JP" dirty="0">
              <a:solidFill>
                <a:schemeClr val="tx2"/>
              </a:solidFill>
              <a:latin typeface="Trebuchet MS" charset="0"/>
              <a:ea typeface="ＭＳ Ｐゴシック" charset="0"/>
              <a:cs typeface="ＭＳ Ｐゴシック" charset="0"/>
            </a:endParaRPr>
          </a:p>
        </p:txBody>
      </p:sp>
      <p:pic>
        <p:nvPicPr>
          <p:cNvPr id="2" name="Slide 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0" y="6370637"/>
            <a:ext cx="487363" cy="487363"/>
          </a:xfrm>
          <a:prstGeom prst="rect">
            <a:avLst/>
          </a:prstGeom>
        </p:spPr>
      </p:pic>
    </p:spTree>
    <p:extLst>
      <p:ext uri="{BB962C8B-B14F-4D97-AF65-F5344CB8AC3E}">
        <p14:creationId xmlns:p14="http://schemas.microsoft.com/office/powerpoint/2010/main" val="22303631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05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351280" y="305118"/>
            <a:ext cx="10840720" cy="1143000"/>
          </a:xfrm>
        </p:spPr>
        <p:txBody>
          <a:bodyPr/>
          <a:lstStyle/>
          <a:p>
            <a:pPr algn="ctr">
              <a:defRPr/>
            </a:pPr>
            <a:r>
              <a:rPr lang="en-US" sz="3600" u="sng" dirty="0"/>
              <a:t>SAMPLE</a:t>
            </a:r>
            <a:r>
              <a:rPr lang="en-US" sz="3600" dirty="0"/>
              <a:t>: LEARNER DICTIONARY </a:t>
            </a:r>
            <a:endParaRPr lang="en-US" sz="3600" u="sng" dirty="0"/>
          </a:p>
        </p:txBody>
      </p:sp>
      <p:graphicFrame>
        <p:nvGraphicFramePr>
          <p:cNvPr id="12" name="Content Placeholder 11" descr="Learner dictionary table. Organizes descriptions of form and possible functions."/>
          <p:cNvGraphicFramePr>
            <a:graphicFrameLocks noGrp="1"/>
          </p:cNvGraphicFramePr>
          <p:nvPr>
            <p:ph idx="1"/>
            <p:extLst>
              <p:ext uri="{D42A27DB-BD31-4B8C-83A1-F6EECF244321}">
                <p14:modId xmlns:p14="http://schemas.microsoft.com/office/powerpoint/2010/main" val="2949655050"/>
              </p:ext>
            </p:extLst>
          </p:nvPr>
        </p:nvGraphicFramePr>
        <p:xfrm>
          <a:off x="2959100" y="1524000"/>
          <a:ext cx="7499350" cy="4948277"/>
        </p:xfrm>
        <a:graphic>
          <a:graphicData uri="http://schemas.openxmlformats.org/drawingml/2006/table">
            <a:tbl>
              <a:tblPr firstRow="1"/>
              <a:tblGrid>
                <a:gridCol w="4737100">
                  <a:extLst>
                    <a:ext uri="{9D8B030D-6E8A-4147-A177-3AD203B41FA5}">
                      <a16:colId xmlns:a16="http://schemas.microsoft.com/office/drawing/2014/main" xmlns="" val="20000"/>
                    </a:ext>
                  </a:extLst>
                </a:gridCol>
                <a:gridCol w="2762250">
                  <a:extLst>
                    <a:ext uri="{9D8B030D-6E8A-4147-A177-3AD203B41FA5}">
                      <a16:colId xmlns:a16="http://schemas.microsoft.com/office/drawing/2014/main" xmlns="" val="20001"/>
                    </a:ext>
                  </a:extLst>
                </a:gridCol>
              </a:tblGrid>
              <a:tr h="371451">
                <a:tc>
                  <a:txBody>
                    <a:bodyPr/>
                    <a:lstStyle>
                      <a:lvl1pPr>
                        <a:spcBef>
                          <a:spcPts val="600"/>
                        </a:spcBef>
                        <a:buClr>
                          <a:schemeClr val="accent1"/>
                        </a:buClr>
                        <a:buSzPct val="80000"/>
                        <a:buFont typeface="Wingdings 2" charset="2"/>
                        <a:tabLst>
                          <a:tab pos="5943600" algn="r"/>
                        </a:tabLst>
                        <a:defRPr sz="2800">
                          <a:solidFill>
                            <a:schemeClr val="tx1"/>
                          </a:solidFill>
                          <a:latin typeface="Gill Sans MT" charset="0"/>
                          <a:ea typeface="ＭＳ Ｐゴシック" charset="-128"/>
                        </a:defRPr>
                      </a:lvl1pPr>
                      <a:lvl2pPr marL="742950" indent="-285750">
                        <a:spcBef>
                          <a:spcPts val="550"/>
                        </a:spcBef>
                        <a:buClr>
                          <a:schemeClr val="accent1"/>
                        </a:buClr>
                        <a:buFont typeface="Verdana" charset="0"/>
                        <a:tabLst>
                          <a:tab pos="5943600" algn="r"/>
                        </a:tabLst>
                        <a:defRPr sz="2400">
                          <a:solidFill>
                            <a:schemeClr val="tx1"/>
                          </a:solidFill>
                          <a:latin typeface="Gill Sans MT" charset="0"/>
                          <a:ea typeface="ＭＳ Ｐゴシック" charset="-128"/>
                        </a:defRPr>
                      </a:lvl2pPr>
                      <a:lvl3pPr marL="1143000" indent="-228600">
                        <a:spcBef>
                          <a:spcPct val="20000"/>
                        </a:spcBef>
                        <a:buClr>
                          <a:schemeClr val="accent2"/>
                        </a:buClr>
                        <a:buFont typeface="Wingdings 2" charset="2"/>
                        <a:tabLst>
                          <a:tab pos="5943600" algn="r"/>
                        </a:tabLst>
                        <a:defRPr sz="2000">
                          <a:solidFill>
                            <a:schemeClr val="tx1"/>
                          </a:solidFill>
                          <a:latin typeface="Gill Sans MT" charset="0"/>
                          <a:ea typeface="ＭＳ Ｐゴシック" charset="-128"/>
                        </a:defRPr>
                      </a:lvl3pPr>
                      <a:lvl4pPr marL="1600200" indent="-228600">
                        <a:spcBef>
                          <a:spcPct val="20000"/>
                        </a:spcBef>
                        <a:buClr>
                          <a:srgbClr val="C32D2E"/>
                        </a:buClr>
                        <a:buFont typeface="Wingdings 2" charset="2"/>
                        <a:tabLst>
                          <a:tab pos="5943600" algn="r"/>
                        </a:tabLst>
                        <a:defRPr>
                          <a:solidFill>
                            <a:schemeClr val="tx1"/>
                          </a:solidFill>
                          <a:latin typeface="Gill Sans MT" charset="0"/>
                          <a:ea typeface="ＭＳ Ｐゴシック" charset="-128"/>
                        </a:defRPr>
                      </a:lvl4pPr>
                      <a:lvl5pPr marL="2057400" indent="-228600">
                        <a:spcBef>
                          <a:spcPct val="20000"/>
                        </a:spcBef>
                        <a:buClr>
                          <a:srgbClr val="84AA33"/>
                        </a:buClr>
                        <a:buFont typeface="Wingdings 2" charset="2"/>
                        <a:tabLst>
                          <a:tab pos="5943600" algn="r"/>
                        </a:tabLst>
                        <a:defRPr>
                          <a:solidFill>
                            <a:schemeClr val="tx1"/>
                          </a:solidFill>
                          <a:latin typeface="Gill Sans MT" charset="0"/>
                          <a:ea typeface="ＭＳ Ｐゴシック" charset="-128"/>
                        </a:defRPr>
                      </a:lvl5pPr>
                      <a:lvl6pPr marL="25146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6pPr>
                      <a:lvl7pPr marL="29718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7pPr>
                      <a:lvl8pPr marL="34290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8pPr>
                      <a:lvl9pPr marL="38862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943600" algn="r"/>
                        </a:tabLst>
                      </a:pPr>
                      <a:r>
                        <a:rPr kumimoji="0" lang="en-US" altLang="en-US" sz="1400" b="1" i="0" u="none" strike="noStrike" cap="none" normalizeH="0" baseline="0">
                          <a:ln>
                            <a:noFill/>
                          </a:ln>
                          <a:solidFill>
                            <a:srgbClr val="FFFFFF"/>
                          </a:solidFill>
                          <a:effectLst/>
                          <a:latin typeface="Comic Sans MS" charset="0"/>
                          <a:ea typeface="ＭＳ Ｐゴシック" charset="-128"/>
                        </a:rPr>
                        <a:t>Description of Form</a:t>
                      </a:r>
                      <a:endParaRPr kumimoji="0" lang="en-US" altLang="en-US" sz="1400" b="1" i="0" u="none" strike="noStrike" cap="none" normalizeH="0" baseline="0">
                        <a:ln>
                          <a:noFill/>
                        </a:ln>
                        <a:solidFill>
                          <a:srgbClr val="FFFFFF"/>
                        </a:solidFill>
                        <a:effectLst/>
                        <a:latin typeface="Times New Roman"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964305"/>
                    </a:solidFill>
                  </a:tcPr>
                </a:tc>
                <a:tc>
                  <a:txBody>
                    <a:bodyPr/>
                    <a:lstStyle>
                      <a:lvl1pPr>
                        <a:spcBef>
                          <a:spcPts val="600"/>
                        </a:spcBef>
                        <a:buClr>
                          <a:schemeClr val="accent1"/>
                        </a:buClr>
                        <a:buSzPct val="80000"/>
                        <a:buFont typeface="Wingdings 2" charset="2"/>
                        <a:tabLst>
                          <a:tab pos="5943600" algn="r"/>
                        </a:tabLst>
                        <a:defRPr sz="2800">
                          <a:solidFill>
                            <a:schemeClr val="tx1"/>
                          </a:solidFill>
                          <a:latin typeface="Gill Sans MT" charset="0"/>
                          <a:ea typeface="ＭＳ Ｐゴシック" charset="-128"/>
                        </a:defRPr>
                      </a:lvl1pPr>
                      <a:lvl2pPr marL="742950" indent="-285750">
                        <a:spcBef>
                          <a:spcPts val="550"/>
                        </a:spcBef>
                        <a:buClr>
                          <a:schemeClr val="accent1"/>
                        </a:buClr>
                        <a:buFont typeface="Verdana" charset="0"/>
                        <a:tabLst>
                          <a:tab pos="5943600" algn="r"/>
                        </a:tabLst>
                        <a:defRPr sz="2400">
                          <a:solidFill>
                            <a:schemeClr val="tx1"/>
                          </a:solidFill>
                          <a:latin typeface="Gill Sans MT" charset="0"/>
                          <a:ea typeface="ＭＳ Ｐゴシック" charset="-128"/>
                        </a:defRPr>
                      </a:lvl2pPr>
                      <a:lvl3pPr marL="1143000" indent="-228600">
                        <a:spcBef>
                          <a:spcPct val="20000"/>
                        </a:spcBef>
                        <a:buClr>
                          <a:schemeClr val="accent2"/>
                        </a:buClr>
                        <a:buFont typeface="Wingdings 2" charset="2"/>
                        <a:tabLst>
                          <a:tab pos="5943600" algn="r"/>
                        </a:tabLst>
                        <a:defRPr sz="2000">
                          <a:solidFill>
                            <a:schemeClr val="tx1"/>
                          </a:solidFill>
                          <a:latin typeface="Gill Sans MT" charset="0"/>
                          <a:ea typeface="ＭＳ Ｐゴシック" charset="-128"/>
                        </a:defRPr>
                      </a:lvl3pPr>
                      <a:lvl4pPr marL="1600200" indent="-228600">
                        <a:spcBef>
                          <a:spcPct val="20000"/>
                        </a:spcBef>
                        <a:buClr>
                          <a:srgbClr val="C32D2E"/>
                        </a:buClr>
                        <a:buFont typeface="Wingdings 2" charset="2"/>
                        <a:tabLst>
                          <a:tab pos="5943600" algn="r"/>
                        </a:tabLst>
                        <a:defRPr>
                          <a:solidFill>
                            <a:schemeClr val="tx1"/>
                          </a:solidFill>
                          <a:latin typeface="Gill Sans MT" charset="0"/>
                          <a:ea typeface="ＭＳ Ｐゴシック" charset="-128"/>
                        </a:defRPr>
                      </a:lvl4pPr>
                      <a:lvl5pPr marL="2057400" indent="-228600">
                        <a:spcBef>
                          <a:spcPct val="20000"/>
                        </a:spcBef>
                        <a:buClr>
                          <a:srgbClr val="84AA33"/>
                        </a:buClr>
                        <a:buFont typeface="Wingdings 2" charset="2"/>
                        <a:tabLst>
                          <a:tab pos="5943600" algn="r"/>
                        </a:tabLst>
                        <a:defRPr>
                          <a:solidFill>
                            <a:schemeClr val="tx1"/>
                          </a:solidFill>
                          <a:latin typeface="Gill Sans MT" charset="0"/>
                          <a:ea typeface="ＭＳ Ｐゴシック" charset="-128"/>
                        </a:defRPr>
                      </a:lvl5pPr>
                      <a:lvl6pPr marL="25146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6pPr>
                      <a:lvl7pPr marL="29718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7pPr>
                      <a:lvl8pPr marL="34290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8pPr>
                      <a:lvl9pPr marL="38862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943600" algn="r"/>
                        </a:tabLst>
                      </a:pPr>
                      <a:r>
                        <a:rPr kumimoji="0" lang="en-US" altLang="en-US" sz="1400" b="1" i="0" u="none" strike="noStrike" cap="none" normalizeH="0" baseline="0" dirty="0">
                          <a:ln>
                            <a:noFill/>
                          </a:ln>
                          <a:solidFill>
                            <a:srgbClr val="FFFFFF"/>
                          </a:solidFill>
                          <a:effectLst/>
                          <a:latin typeface="Comic Sans MS" charset="0"/>
                          <a:ea typeface="ＭＳ Ｐゴシック" charset="-128"/>
                        </a:rPr>
                        <a:t> Possible Function</a:t>
                      </a:r>
                      <a:endParaRPr kumimoji="0" lang="en-US" altLang="en-US" sz="1400" b="1" i="0" u="none" strike="noStrike" cap="none" normalizeH="0" baseline="0" dirty="0">
                        <a:ln>
                          <a:noFill/>
                        </a:ln>
                        <a:solidFill>
                          <a:srgbClr val="FFFFFF"/>
                        </a:solidFill>
                        <a:effectLst/>
                        <a:latin typeface="Times New Roman"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964305"/>
                    </a:solidFill>
                  </a:tcPr>
                </a:tc>
                <a:extLst>
                  <a:ext uri="{0D108BD9-81ED-4DB2-BD59-A6C34878D82A}">
                    <a16:rowId xmlns:a16="http://schemas.microsoft.com/office/drawing/2014/main" xmlns="" val="10000"/>
                  </a:ext>
                </a:extLst>
              </a:tr>
              <a:tr h="371451">
                <a:tc>
                  <a:txBody>
                    <a:bodyPr/>
                    <a:lstStyle>
                      <a:lvl1pPr>
                        <a:spcBef>
                          <a:spcPts val="600"/>
                        </a:spcBef>
                        <a:buClr>
                          <a:schemeClr val="accent1"/>
                        </a:buClr>
                        <a:buSzPct val="80000"/>
                        <a:buFont typeface="Wingdings 2" charset="2"/>
                        <a:tabLst>
                          <a:tab pos="5943600" algn="r"/>
                        </a:tabLst>
                        <a:defRPr sz="2800">
                          <a:solidFill>
                            <a:schemeClr val="tx1"/>
                          </a:solidFill>
                          <a:latin typeface="Gill Sans MT" charset="0"/>
                          <a:ea typeface="ＭＳ Ｐゴシック" charset="-128"/>
                        </a:defRPr>
                      </a:lvl1pPr>
                      <a:lvl2pPr marL="742950" indent="-285750">
                        <a:spcBef>
                          <a:spcPts val="550"/>
                        </a:spcBef>
                        <a:buClr>
                          <a:schemeClr val="accent1"/>
                        </a:buClr>
                        <a:buFont typeface="Verdana" charset="0"/>
                        <a:tabLst>
                          <a:tab pos="5943600" algn="r"/>
                        </a:tabLst>
                        <a:defRPr sz="2400">
                          <a:solidFill>
                            <a:schemeClr val="tx1"/>
                          </a:solidFill>
                          <a:latin typeface="Gill Sans MT" charset="0"/>
                          <a:ea typeface="ＭＳ Ｐゴシック" charset="-128"/>
                        </a:defRPr>
                      </a:lvl2pPr>
                      <a:lvl3pPr marL="1143000" indent="-228600">
                        <a:spcBef>
                          <a:spcPct val="20000"/>
                        </a:spcBef>
                        <a:buClr>
                          <a:schemeClr val="accent2"/>
                        </a:buClr>
                        <a:buFont typeface="Wingdings 2" charset="2"/>
                        <a:tabLst>
                          <a:tab pos="5943600" algn="r"/>
                        </a:tabLst>
                        <a:defRPr sz="2000">
                          <a:solidFill>
                            <a:schemeClr val="tx1"/>
                          </a:solidFill>
                          <a:latin typeface="Gill Sans MT" charset="0"/>
                          <a:ea typeface="ＭＳ Ｐゴシック" charset="-128"/>
                        </a:defRPr>
                      </a:lvl3pPr>
                      <a:lvl4pPr marL="1600200" indent="-228600">
                        <a:spcBef>
                          <a:spcPct val="20000"/>
                        </a:spcBef>
                        <a:buClr>
                          <a:srgbClr val="C32D2E"/>
                        </a:buClr>
                        <a:buFont typeface="Wingdings 2" charset="2"/>
                        <a:tabLst>
                          <a:tab pos="5943600" algn="r"/>
                        </a:tabLst>
                        <a:defRPr>
                          <a:solidFill>
                            <a:schemeClr val="tx1"/>
                          </a:solidFill>
                          <a:latin typeface="Gill Sans MT" charset="0"/>
                          <a:ea typeface="ＭＳ Ｐゴシック" charset="-128"/>
                        </a:defRPr>
                      </a:lvl4pPr>
                      <a:lvl5pPr marL="2057400" indent="-228600">
                        <a:spcBef>
                          <a:spcPct val="20000"/>
                        </a:spcBef>
                        <a:buClr>
                          <a:srgbClr val="84AA33"/>
                        </a:buClr>
                        <a:buFont typeface="Wingdings 2" charset="2"/>
                        <a:tabLst>
                          <a:tab pos="5943600" algn="r"/>
                        </a:tabLst>
                        <a:defRPr>
                          <a:solidFill>
                            <a:schemeClr val="tx1"/>
                          </a:solidFill>
                          <a:latin typeface="Gill Sans MT" charset="0"/>
                          <a:ea typeface="ＭＳ Ｐゴシック" charset="-128"/>
                        </a:defRPr>
                      </a:lvl5pPr>
                      <a:lvl6pPr marL="25146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6pPr>
                      <a:lvl7pPr marL="29718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7pPr>
                      <a:lvl8pPr marL="34290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8pPr>
                      <a:lvl9pPr marL="38862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5943600" algn="r"/>
                        </a:tabLst>
                      </a:pPr>
                      <a:r>
                        <a:rPr kumimoji="0" lang="en-US" altLang="en-US" sz="1400" b="0" i="0" u="none" strike="noStrike" cap="none" normalizeH="0" baseline="0">
                          <a:ln>
                            <a:noFill/>
                          </a:ln>
                          <a:solidFill>
                            <a:srgbClr val="000000"/>
                          </a:solidFill>
                          <a:effectLst/>
                          <a:latin typeface="Comic Sans MS" charset="0"/>
                          <a:ea typeface="ＭＳ Ｐゴシック" charset="-128"/>
                        </a:rPr>
                        <a:t>Raise arm, hand open, for “high five”</a:t>
                      </a:r>
                      <a:endParaRPr kumimoji="0" lang="en-US" altLang="en-US" sz="1400" b="0" i="0" u="none" strike="noStrike" cap="none" normalizeH="0" baseline="0">
                        <a:ln>
                          <a:noFill/>
                        </a:ln>
                        <a:solidFill>
                          <a:srgbClr val="000000"/>
                        </a:solidFill>
                        <a:effectLst/>
                        <a:latin typeface="Times New Roman"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CFCC"/>
                    </a:solidFill>
                  </a:tcPr>
                </a:tc>
                <a:tc>
                  <a:txBody>
                    <a:bodyPr/>
                    <a:lstStyle>
                      <a:lvl1pPr>
                        <a:spcBef>
                          <a:spcPts val="600"/>
                        </a:spcBef>
                        <a:buClr>
                          <a:schemeClr val="accent1"/>
                        </a:buClr>
                        <a:buSzPct val="80000"/>
                        <a:buFont typeface="Wingdings 2" charset="2"/>
                        <a:tabLst>
                          <a:tab pos="5943600" algn="r"/>
                        </a:tabLst>
                        <a:defRPr sz="2800">
                          <a:solidFill>
                            <a:schemeClr val="tx1"/>
                          </a:solidFill>
                          <a:latin typeface="Gill Sans MT" charset="0"/>
                          <a:ea typeface="ＭＳ Ｐゴシック" charset="-128"/>
                        </a:defRPr>
                      </a:lvl1pPr>
                      <a:lvl2pPr marL="742950" indent="-285750">
                        <a:spcBef>
                          <a:spcPts val="550"/>
                        </a:spcBef>
                        <a:buClr>
                          <a:schemeClr val="accent1"/>
                        </a:buClr>
                        <a:buFont typeface="Verdana" charset="0"/>
                        <a:tabLst>
                          <a:tab pos="5943600" algn="r"/>
                        </a:tabLst>
                        <a:defRPr sz="2400">
                          <a:solidFill>
                            <a:schemeClr val="tx1"/>
                          </a:solidFill>
                          <a:latin typeface="Gill Sans MT" charset="0"/>
                          <a:ea typeface="ＭＳ Ｐゴシック" charset="-128"/>
                        </a:defRPr>
                      </a:lvl2pPr>
                      <a:lvl3pPr marL="1143000" indent="-228600">
                        <a:spcBef>
                          <a:spcPct val="20000"/>
                        </a:spcBef>
                        <a:buClr>
                          <a:schemeClr val="accent2"/>
                        </a:buClr>
                        <a:buFont typeface="Wingdings 2" charset="2"/>
                        <a:tabLst>
                          <a:tab pos="5943600" algn="r"/>
                        </a:tabLst>
                        <a:defRPr sz="2000">
                          <a:solidFill>
                            <a:schemeClr val="tx1"/>
                          </a:solidFill>
                          <a:latin typeface="Gill Sans MT" charset="0"/>
                          <a:ea typeface="ＭＳ Ｐゴシック" charset="-128"/>
                        </a:defRPr>
                      </a:lvl3pPr>
                      <a:lvl4pPr marL="1600200" indent="-228600">
                        <a:spcBef>
                          <a:spcPct val="20000"/>
                        </a:spcBef>
                        <a:buClr>
                          <a:srgbClr val="C32D2E"/>
                        </a:buClr>
                        <a:buFont typeface="Wingdings 2" charset="2"/>
                        <a:tabLst>
                          <a:tab pos="5943600" algn="r"/>
                        </a:tabLst>
                        <a:defRPr>
                          <a:solidFill>
                            <a:schemeClr val="tx1"/>
                          </a:solidFill>
                          <a:latin typeface="Gill Sans MT" charset="0"/>
                          <a:ea typeface="ＭＳ Ｐゴシック" charset="-128"/>
                        </a:defRPr>
                      </a:lvl4pPr>
                      <a:lvl5pPr marL="2057400" indent="-228600">
                        <a:spcBef>
                          <a:spcPct val="20000"/>
                        </a:spcBef>
                        <a:buClr>
                          <a:srgbClr val="84AA33"/>
                        </a:buClr>
                        <a:buFont typeface="Wingdings 2" charset="2"/>
                        <a:tabLst>
                          <a:tab pos="5943600" algn="r"/>
                        </a:tabLst>
                        <a:defRPr>
                          <a:solidFill>
                            <a:schemeClr val="tx1"/>
                          </a:solidFill>
                          <a:latin typeface="Gill Sans MT" charset="0"/>
                          <a:ea typeface="ＭＳ Ｐゴシック" charset="-128"/>
                        </a:defRPr>
                      </a:lvl5pPr>
                      <a:lvl6pPr marL="25146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6pPr>
                      <a:lvl7pPr marL="29718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7pPr>
                      <a:lvl8pPr marL="34290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8pPr>
                      <a:lvl9pPr marL="38862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5943600" algn="r"/>
                        </a:tabLst>
                      </a:pPr>
                      <a:r>
                        <a:rPr kumimoji="0" lang="en-US" altLang="en-US" sz="1400" b="0" i="0" u="none" strike="noStrike" cap="none" normalizeH="0" baseline="0">
                          <a:ln>
                            <a:noFill/>
                          </a:ln>
                          <a:solidFill>
                            <a:srgbClr val="000000"/>
                          </a:solidFill>
                          <a:effectLst/>
                          <a:latin typeface="Comic Sans MS" charset="0"/>
                          <a:ea typeface="ＭＳ Ｐゴシック" charset="-128"/>
                        </a:rPr>
                        <a:t>Greeting</a:t>
                      </a:r>
                      <a:endParaRPr kumimoji="0" lang="en-US" altLang="en-US" sz="1400" b="0" i="0" u="none" strike="noStrike" cap="none" normalizeH="0" baseline="0">
                        <a:ln>
                          <a:noFill/>
                        </a:ln>
                        <a:solidFill>
                          <a:srgbClr val="000000"/>
                        </a:solidFill>
                        <a:effectLst/>
                        <a:latin typeface="Times New Roman"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CFCC"/>
                    </a:solidFill>
                  </a:tcPr>
                </a:tc>
                <a:extLst>
                  <a:ext uri="{0D108BD9-81ED-4DB2-BD59-A6C34878D82A}">
                    <a16:rowId xmlns:a16="http://schemas.microsoft.com/office/drawing/2014/main" xmlns="" val="10001"/>
                  </a:ext>
                </a:extLst>
              </a:tr>
              <a:tr h="640039">
                <a:tc>
                  <a:txBody>
                    <a:bodyPr/>
                    <a:lstStyle>
                      <a:lvl1pPr>
                        <a:spcBef>
                          <a:spcPts val="600"/>
                        </a:spcBef>
                        <a:buClr>
                          <a:schemeClr val="accent1"/>
                        </a:buClr>
                        <a:buSzPct val="80000"/>
                        <a:buFont typeface="Wingdings 2" charset="2"/>
                        <a:tabLst>
                          <a:tab pos="5943600" algn="r"/>
                        </a:tabLst>
                        <a:defRPr sz="2800">
                          <a:solidFill>
                            <a:schemeClr val="tx1"/>
                          </a:solidFill>
                          <a:latin typeface="Gill Sans MT" charset="0"/>
                          <a:ea typeface="ＭＳ Ｐゴシック" charset="-128"/>
                        </a:defRPr>
                      </a:lvl1pPr>
                      <a:lvl2pPr marL="742950" indent="-285750">
                        <a:spcBef>
                          <a:spcPts val="550"/>
                        </a:spcBef>
                        <a:buClr>
                          <a:schemeClr val="accent1"/>
                        </a:buClr>
                        <a:buFont typeface="Verdana" charset="0"/>
                        <a:tabLst>
                          <a:tab pos="5943600" algn="r"/>
                        </a:tabLst>
                        <a:defRPr sz="2400">
                          <a:solidFill>
                            <a:schemeClr val="tx1"/>
                          </a:solidFill>
                          <a:latin typeface="Gill Sans MT" charset="0"/>
                          <a:ea typeface="ＭＳ Ｐゴシック" charset="-128"/>
                        </a:defRPr>
                      </a:lvl2pPr>
                      <a:lvl3pPr marL="1143000" indent="-228600">
                        <a:spcBef>
                          <a:spcPct val="20000"/>
                        </a:spcBef>
                        <a:buClr>
                          <a:schemeClr val="accent2"/>
                        </a:buClr>
                        <a:buFont typeface="Wingdings 2" charset="2"/>
                        <a:tabLst>
                          <a:tab pos="5943600" algn="r"/>
                        </a:tabLst>
                        <a:defRPr sz="2000">
                          <a:solidFill>
                            <a:schemeClr val="tx1"/>
                          </a:solidFill>
                          <a:latin typeface="Gill Sans MT" charset="0"/>
                          <a:ea typeface="ＭＳ Ｐゴシック" charset="-128"/>
                        </a:defRPr>
                      </a:lvl3pPr>
                      <a:lvl4pPr marL="1600200" indent="-228600">
                        <a:spcBef>
                          <a:spcPct val="20000"/>
                        </a:spcBef>
                        <a:buClr>
                          <a:srgbClr val="C32D2E"/>
                        </a:buClr>
                        <a:buFont typeface="Wingdings 2" charset="2"/>
                        <a:tabLst>
                          <a:tab pos="5943600" algn="r"/>
                        </a:tabLst>
                        <a:defRPr>
                          <a:solidFill>
                            <a:schemeClr val="tx1"/>
                          </a:solidFill>
                          <a:latin typeface="Gill Sans MT" charset="0"/>
                          <a:ea typeface="ＭＳ Ｐゴシック" charset="-128"/>
                        </a:defRPr>
                      </a:lvl4pPr>
                      <a:lvl5pPr marL="2057400" indent="-228600">
                        <a:spcBef>
                          <a:spcPct val="20000"/>
                        </a:spcBef>
                        <a:buClr>
                          <a:srgbClr val="84AA33"/>
                        </a:buClr>
                        <a:buFont typeface="Wingdings 2" charset="2"/>
                        <a:tabLst>
                          <a:tab pos="5943600" algn="r"/>
                        </a:tabLst>
                        <a:defRPr>
                          <a:solidFill>
                            <a:schemeClr val="tx1"/>
                          </a:solidFill>
                          <a:latin typeface="Gill Sans MT" charset="0"/>
                          <a:ea typeface="ＭＳ Ｐゴシック" charset="-128"/>
                        </a:defRPr>
                      </a:lvl5pPr>
                      <a:lvl6pPr marL="25146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6pPr>
                      <a:lvl7pPr marL="29718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7pPr>
                      <a:lvl8pPr marL="34290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8pPr>
                      <a:lvl9pPr marL="38862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5943600" algn="r"/>
                        </a:tabLst>
                      </a:pPr>
                      <a:r>
                        <a:rPr kumimoji="0" lang="en-US" altLang="en-US" sz="1400" b="0" i="0" u="none" strike="noStrike" cap="none" normalizeH="0" baseline="0">
                          <a:ln>
                            <a:noFill/>
                          </a:ln>
                          <a:solidFill>
                            <a:srgbClr val="000000"/>
                          </a:solidFill>
                          <a:effectLst/>
                          <a:latin typeface="Comic Sans MS" charset="0"/>
                          <a:ea typeface="ＭＳ Ｐゴシック" charset="-128"/>
                        </a:rPr>
                        <a:t>Raise arm, hand open, side-to-side wave   </a:t>
                      </a:r>
                      <a:r>
                        <a:rPr kumimoji="0" lang="en-US" altLang="en-US" sz="1400" b="0" i="0" u="sng" strike="noStrike" cap="none" normalizeH="0" baseline="0">
                          <a:ln>
                            <a:noFill/>
                          </a:ln>
                          <a:solidFill>
                            <a:srgbClr val="000000"/>
                          </a:solidFill>
                          <a:effectLst/>
                          <a:latin typeface="Comic Sans MS" charset="0"/>
                          <a:ea typeface="ＭＳ Ｐゴシック" charset="-128"/>
                        </a:rPr>
                        <a:t>OR</a:t>
                      </a:r>
                      <a:r>
                        <a:rPr kumimoji="0" lang="en-US" altLang="en-US" sz="1400" b="0" i="0" u="none" strike="noStrike" cap="none" normalizeH="0" baseline="0">
                          <a:ln>
                            <a:noFill/>
                          </a:ln>
                          <a:solidFill>
                            <a:srgbClr val="000000"/>
                          </a:solidFill>
                          <a:effectLst/>
                          <a:latin typeface="Comic Sans MS" charset="0"/>
                          <a:ea typeface="ＭＳ Ｐゴシック" charset="-128"/>
                        </a:rPr>
                        <a:t> </a:t>
                      </a:r>
                      <a:endParaRPr kumimoji="0" lang="en-US" altLang="en-US" sz="1400" b="0" i="0" u="none" strike="noStrike" cap="none" normalizeH="0" baseline="0">
                        <a:ln>
                          <a:noFill/>
                        </a:ln>
                        <a:solidFill>
                          <a:srgbClr val="000000"/>
                        </a:solidFill>
                        <a:effectLst/>
                        <a:latin typeface="Times New Roman" charset="0"/>
                        <a:ea typeface="ＭＳ Ｐゴシック" charset="-128"/>
                      </a:endParaRPr>
                    </a:p>
                    <a:p>
                      <a:pPr marL="0" marR="0" lvl="0" indent="0" algn="l" defTabSz="914400" rtl="0" eaLnBrk="1" fontAlgn="base" latinLnBrk="0" hangingPunct="1">
                        <a:lnSpc>
                          <a:spcPct val="100000"/>
                        </a:lnSpc>
                        <a:spcBef>
                          <a:spcPct val="0"/>
                        </a:spcBef>
                        <a:spcAft>
                          <a:spcPct val="0"/>
                        </a:spcAft>
                        <a:buClrTx/>
                        <a:buSzTx/>
                        <a:buFontTx/>
                        <a:buNone/>
                        <a:tabLst>
                          <a:tab pos="5943600" algn="r"/>
                        </a:tabLst>
                      </a:pPr>
                      <a:r>
                        <a:rPr kumimoji="0" lang="en-US" altLang="en-US" sz="1400" b="0" i="0" u="none" strike="noStrike" cap="none" normalizeH="0" baseline="0">
                          <a:ln>
                            <a:noFill/>
                          </a:ln>
                          <a:solidFill>
                            <a:srgbClr val="000000"/>
                          </a:solidFill>
                          <a:effectLst/>
                          <a:latin typeface="Comic Sans MS" charset="0"/>
                          <a:ea typeface="ＭＳ Ｐゴシック" charset="-128"/>
                        </a:rPr>
                        <a:t>Raise arm, palm under plam, following movement of fingers up and down </a:t>
                      </a:r>
                      <a:endParaRPr kumimoji="0" lang="en-US" altLang="en-US" sz="1400" b="0" i="0" u="none" strike="noStrike" cap="none" normalizeH="0" baseline="0">
                        <a:ln>
                          <a:noFill/>
                        </a:ln>
                        <a:solidFill>
                          <a:srgbClr val="000000"/>
                        </a:solidFill>
                        <a:effectLst/>
                        <a:latin typeface="Times New Roman"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9E7"/>
                    </a:solidFill>
                  </a:tcPr>
                </a:tc>
                <a:tc>
                  <a:txBody>
                    <a:bodyPr/>
                    <a:lstStyle>
                      <a:lvl1pPr>
                        <a:spcBef>
                          <a:spcPts val="600"/>
                        </a:spcBef>
                        <a:buClr>
                          <a:schemeClr val="accent1"/>
                        </a:buClr>
                        <a:buSzPct val="80000"/>
                        <a:buFont typeface="Wingdings 2" charset="2"/>
                        <a:tabLst>
                          <a:tab pos="5943600" algn="r"/>
                        </a:tabLst>
                        <a:defRPr sz="2800">
                          <a:solidFill>
                            <a:schemeClr val="tx1"/>
                          </a:solidFill>
                          <a:latin typeface="Gill Sans MT" charset="0"/>
                          <a:ea typeface="ＭＳ Ｐゴシック" charset="-128"/>
                        </a:defRPr>
                      </a:lvl1pPr>
                      <a:lvl2pPr marL="742950" indent="-285750">
                        <a:spcBef>
                          <a:spcPts val="550"/>
                        </a:spcBef>
                        <a:buClr>
                          <a:schemeClr val="accent1"/>
                        </a:buClr>
                        <a:buFont typeface="Verdana" charset="0"/>
                        <a:tabLst>
                          <a:tab pos="5943600" algn="r"/>
                        </a:tabLst>
                        <a:defRPr sz="2400">
                          <a:solidFill>
                            <a:schemeClr val="tx1"/>
                          </a:solidFill>
                          <a:latin typeface="Gill Sans MT" charset="0"/>
                          <a:ea typeface="ＭＳ Ｐゴシック" charset="-128"/>
                        </a:defRPr>
                      </a:lvl2pPr>
                      <a:lvl3pPr marL="1143000" indent="-228600">
                        <a:spcBef>
                          <a:spcPct val="20000"/>
                        </a:spcBef>
                        <a:buClr>
                          <a:schemeClr val="accent2"/>
                        </a:buClr>
                        <a:buFont typeface="Wingdings 2" charset="2"/>
                        <a:tabLst>
                          <a:tab pos="5943600" algn="r"/>
                        </a:tabLst>
                        <a:defRPr sz="2000">
                          <a:solidFill>
                            <a:schemeClr val="tx1"/>
                          </a:solidFill>
                          <a:latin typeface="Gill Sans MT" charset="0"/>
                          <a:ea typeface="ＭＳ Ｐゴシック" charset="-128"/>
                        </a:defRPr>
                      </a:lvl3pPr>
                      <a:lvl4pPr marL="1600200" indent="-228600">
                        <a:spcBef>
                          <a:spcPct val="20000"/>
                        </a:spcBef>
                        <a:buClr>
                          <a:srgbClr val="C32D2E"/>
                        </a:buClr>
                        <a:buFont typeface="Wingdings 2" charset="2"/>
                        <a:tabLst>
                          <a:tab pos="5943600" algn="r"/>
                        </a:tabLst>
                        <a:defRPr>
                          <a:solidFill>
                            <a:schemeClr val="tx1"/>
                          </a:solidFill>
                          <a:latin typeface="Gill Sans MT" charset="0"/>
                          <a:ea typeface="ＭＳ Ｐゴシック" charset="-128"/>
                        </a:defRPr>
                      </a:lvl4pPr>
                      <a:lvl5pPr marL="2057400" indent="-228600">
                        <a:spcBef>
                          <a:spcPct val="20000"/>
                        </a:spcBef>
                        <a:buClr>
                          <a:srgbClr val="84AA33"/>
                        </a:buClr>
                        <a:buFont typeface="Wingdings 2" charset="2"/>
                        <a:tabLst>
                          <a:tab pos="5943600" algn="r"/>
                        </a:tabLst>
                        <a:defRPr>
                          <a:solidFill>
                            <a:schemeClr val="tx1"/>
                          </a:solidFill>
                          <a:latin typeface="Gill Sans MT" charset="0"/>
                          <a:ea typeface="ＭＳ Ｐゴシック" charset="-128"/>
                        </a:defRPr>
                      </a:lvl5pPr>
                      <a:lvl6pPr marL="25146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6pPr>
                      <a:lvl7pPr marL="29718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7pPr>
                      <a:lvl8pPr marL="34290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8pPr>
                      <a:lvl9pPr marL="38862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5943600" algn="r"/>
                        </a:tabLst>
                      </a:pPr>
                      <a:r>
                        <a:rPr kumimoji="0" lang="en-US" altLang="en-US" sz="1400" b="0" i="0" u="none" strike="noStrike" cap="none" normalizeH="0" baseline="0">
                          <a:ln>
                            <a:noFill/>
                          </a:ln>
                          <a:solidFill>
                            <a:srgbClr val="000000"/>
                          </a:solidFill>
                          <a:effectLst/>
                          <a:latin typeface="Comic Sans MS" charset="0"/>
                          <a:ea typeface="ＭＳ Ｐゴシック" charset="-128"/>
                        </a:rPr>
                        <a:t>Good-bye</a:t>
                      </a:r>
                      <a:endParaRPr kumimoji="0" lang="en-US" altLang="en-US" sz="1400" b="0" i="0" u="none" strike="noStrike" cap="none" normalizeH="0" baseline="0">
                        <a:ln>
                          <a:noFill/>
                        </a:ln>
                        <a:solidFill>
                          <a:srgbClr val="000000"/>
                        </a:solidFill>
                        <a:effectLst/>
                        <a:latin typeface="Times New Roman"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9E7"/>
                    </a:solidFill>
                  </a:tcPr>
                </a:tc>
                <a:extLst>
                  <a:ext uri="{0D108BD9-81ED-4DB2-BD59-A6C34878D82A}">
                    <a16:rowId xmlns:a16="http://schemas.microsoft.com/office/drawing/2014/main" xmlns="" val="10002"/>
                  </a:ext>
                </a:extLst>
              </a:tr>
              <a:tr h="371451">
                <a:tc>
                  <a:txBody>
                    <a:bodyPr/>
                    <a:lstStyle>
                      <a:lvl1pPr>
                        <a:spcBef>
                          <a:spcPts val="600"/>
                        </a:spcBef>
                        <a:buClr>
                          <a:schemeClr val="accent1"/>
                        </a:buClr>
                        <a:buSzPct val="80000"/>
                        <a:buFont typeface="Wingdings 2" charset="2"/>
                        <a:tabLst>
                          <a:tab pos="5943600" algn="r"/>
                        </a:tabLst>
                        <a:defRPr sz="2800">
                          <a:solidFill>
                            <a:schemeClr val="tx1"/>
                          </a:solidFill>
                          <a:latin typeface="Gill Sans MT" charset="0"/>
                          <a:ea typeface="ＭＳ Ｐゴシック" charset="-128"/>
                        </a:defRPr>
                      </a:lvl1pPr>
                      <a:lvl2pPr marL="742950" indent="-285750">
                        <a:spcBef>
                          <a:spcPts val="550"/>
                        </a:spcBef>
                        <a:buClr>
                          <a:schemeClr val="accent1"/>
                        </a:buClr>
                        <a:buFont typeface="Verdana" charset="0"/>
                        <a:tabLst>
                          <a:tab pos="5943600" algn="r"/>
                        </a:tabLst>
                        <a:defRPr sz="2400">
                          <a:solidFill>
                            <a:schemeClr val="tx1"/>
                          </a:solidFill>
                          <a:latin typeface="Gill Sans MT" charset="0"/>
                          <a:ea typeface="ＭＳ Ｐゴシック" charset="-128"/>
                        </a:defRPr>
                      </a:lvl2pPr>
                      <a:lvl3pPr marL="1143000" indent="-228600">
                        <a:spcBef>
                          <a:spcPct val="20000"/>
                        </a:spcBef>
                        <a:buClr>
                          <a:schemeClr val="accent2"/>
                        </a:buClr>
                        <a:buFont typeface="Wingdings 2" charset="2"/>
                        <a:tabLst>
                          <a:tab pos="5943600" algn="r"/>
                        </a:tabLst>
                        <a:defRPr sz="2000">
                          <a:solidFill>
                            <a:schemeClr val="tx1"/>
                          </a:solidFill>
                          <a:latin typeface="Gill Sans MT" charset="0"/>
                          <a:ea typeface="ＭＳ Ｐゴシック" charset="-128"/>
                        </a:defRPr>
                      </a:lvl3pPr>
                      <a:lvl4pPr marL="1600200" indent="-228600">
                        <a:spcBef>
                          <a:spcPct val="20000"/>
                        </a:spcBef>
                        <a:buClr>
                          <a:srgbClr val="C32D2E"/>
                        </a:buClr>
                        <a:buFont typeface="Wingdings 2" charset="2"/>
                        <a:tabLst>
                          <a:tab pos="5943600" algn="r"/>
                        </a:tabLst>
                        <a:defRPr>
                          <a:solidFill>
                            <a:schemeClr val="tx1"/>
                          </a:solidFill>
                          <a:latin typeface="Gill Sans MT" charset="0"/>
                          <a:ea typeface="ＭＳ Ｐゴシック" charset="-128"/>
                        </a:defRPr>
                      </a:lvl4pPr>
                      <a:lvl5pPr marL="2057400" indent="-228600">
                        <a:spcBef>
                          <a:spcPct val="20000"/>
                        </a:spcBef>
                        <a:buClr>
                          <a:srgbClr val="84AA33"/>
                        </a:buClr>
                        <a:buFont typeface="Wingdings 2" charset="2"/>
                        <a:tabLst>
                          <a:tab pos="5943600" algn="r"/>
                        </a:tabLst>
                        <a:defRPr>
                          <a:solidFill>
                            <a:schemeClr val="tx1"/>
                          </a:solidFill>
                          <a:latin typeface="Gill Sans MT" charset="0"/>
                          <a:ea typeface="ＭＳ Ｐゴシック" charset="-128"/>
                        </a:defRPr>
                      </a:lvl5pPr>
                      <a:lvl6pPr marL="25146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6pPr>
                      <a:lvl7pPr marL="29718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7pPr>
                      <a:lvl8pPr marL="34290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8pPr>
                      <a:lvl9pPr marL="38862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5943600" algn="r"/>
                        </a:tabLst>
                      </a:pPr>
                      <a:r>
                        <a:rPr kumimoji="0" lang="en-US" altLang="en-US" sz="1400" b="0" i="0" u="none" strike="noStrike" cap="none" normalizeH="0" baseline="0">
                          <a:ln>
                            <a:noFill/>
                          </a:ln>
                          <a:solidFill>
                            <a:srgbClr val="000000"/>
                          </a:solidFill>
                          <a:effectLst/>
                          <a:latin typeface="Comic Sans MS" charset="0"/>
                          <a:ea typeface="ＭＳ Ｐゴシック" charset="-128"/>
                        </a:rPr>
                        <a:t>Extend hand, open palm up</a:t>
                      </a:r>
                      <a:endParaRPr kumimoji="0" lang="en-US" altLang="en-US" sz="1400" b="0" i="0" u="none" strike="noStrike" cap="none" normalizeH="0" baseline="0">
                        <a:ln>
                          <a:noFill/>
                        </a:ln>
                        <a:solidFill>
                          <a:srgbClr val="000000"/>
                        </a:solidFill>
                        <a:effectLst/>
                        <a:latin typeface="Times New Roman"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CFCC"/>
                    </a:solidFill>
                  </a:tcPr>
                </a:tc>
                <a:tc>
                  <a:txBody>
                    <a:bodyPr/>
                    <a:lstStyle>
                      <a:lvl1pPr>
                        <a:spcBef>
                          <a:spcPts val="600"/>
                        </a:spcBef>
                        <a:buClr>
                          <a:schemeClr val="accent1"/>
                        </a:buClr>
                        <a:buSzPct val="80000"/>
                        <a:buFont typeface="Wingdings 2" charset="2"/>
                        <a:tabLst>
                          <a:tab pos="5943600" algn="r"/>
                        </a:tabLst>
                        <a:defRPr sz="2800">
                          <a:solidFill>
                            <a:schemeClr val="tx1"/>
                          </a:solidFill>
                          <a:latin typeface="Gill Sans MT" charset="0"/>
                          <a:ea typeface="ＭＳ Ｐゴシック" charset="-128"/>
                        </a:defRPr>
                      </a:lvl1pPr>
                      <a:lvl2pPr marL="742950" indent="-285750">
                        <a:spcBef>
                          <a:spcPts val="550"/>
                        </a:spcBef>
                        <a:buClr>
                          <a:schemeClr val="accent1"/>
                        </a:buClr>
                        <a:buFont typeface="Verdana" charset="0"/>
                        <a:tabLst>
                          <a:tab pos="5943600" algn="r"/>
                        </a:tabLst>
                        <a:defRPr sz="2400">
                          <a:solidFill>
                            <a:schemeClr val="tx1"/>
                          </a:solidFill>
                          <a:latin typeface="Gill Sans MT" charset="0"/>
                          <a:ea typeface="ＭＳ Ｐゴシック" charset="-128"/>
                        </a:defRPr>
                      </a:lvl2pPr>
                      <a:lvl3pPr marL="1143000" indent="-228600">
                        <a:spcBef>
                          <a:spcPct val="20000"/>
                        </a:spcBef>
                        <a:buClr>
                          <a:schemeClr val="accent2"/>
                        </a:buClr>
                        <a:buFont typeface="Wingdings 2" charset="2"/>
                        <a:tabLst>
                          <a:tab pos="5943600" algn="r"/>
                        </a:tabLst>
                        <a:defRPr sz="2000">
                          <a:solidFill>
                            <a:schemeClr val="tx1"/>
                          </a:solidFill>
                          <a:latin typeface="Gill Sans MT" charset="0"/>
                          <a:ea typeface="ＭＳ Ｐゴシック" charset="-128"/>
                        </a:defRPr>
                      </a:lvl3pPr>
                      <a:lvl4pPr marL="1600200" indent="-228600">
                        <a:spcBef>
                          <a:spcPct val="20000"/>
                        </a:spcBef>
                        <a:buClr>
                          <a:srgbClr val="C32D2E"/>
                        </a:buClr>
                        <a:buFont typeface="Wingdings 2" charset="2"/>
                        <a:tabLst>
                          <a:tab pos="5943600" algn="r"/>
                        </a:tabLst>
                        <a:defRPr>
                          <a:solidFill>
                            <a:schemeClr val="tx1"/>
                          </a:solidFill>
                          <a:latin typeface="Gill Sans MT" charset="0"/>
                          <a:ea typeface="ＭＳ Ｐゴシック" charset="-128"/>
                        </a:defRPr>
                      </a:lvl4pPr>
                      <a:lvl5pPr marL="2057400" indent="-228600">
                        <a:spcBef>
                          <a:spcPct val="20000"/>
                        </a:spcBef>
                        <a:buClr>
                          <a:srgbClr val="84AA33"/>
                        </a:buClr>
                        <a:buFont typeface="Wingdings 2" charset="2"/>
                        <a:tabLst>
                          <a:tab pos="5943600" algn="r"/>
                        </a:tabLst>
                        <a:defRPr>
                          <a:solidFill>
                            <a:schemeClr val="tx1"/>
                          </a:solidFill>
                          <a:latin typeface="Gill Sans MT" charset="0"/>
                          <a:ea typeface="ＭＳ Ｐゴシック" charset="-128"/>
                        </a:defRPr>
                      </a:lvl5pPr>
                      <a:lvl6pPr marL="25146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6pPr>
                      <a:lvl7pPr marL="29718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7pPr>
                      <a:lvl8pPr marL="34290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8pPr>
                      <a:lvl9pPr marL="38862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5943600" algn="r"/>
                        </a:tabLst>
                      </a:pPr>
                      <a:r>
                        <a:rPr kumimoji="0" lang="en-US" altLang="en-US" sz="1400" b="0" i="0" u="none" strike="noStrike" cap="none" normalizeH="0" baseline="0">
                          <a:ln>
                            <a:noFill/>
                          </a:ln>
                          <a:solidFill>
                            <a:srgbClr val="000000"/>
                          </a:solidFill>
                          <a:effectLst/>
                          <a:latin typeface="Comic Sans MS" charset="0"/>
                          <a:ea typeface="ＭＳ Ｐゴシック" charset="-128"/>
                        </a:rPr>
                        <a:t>Request turn / item</a:t>
                      </a:r>
                      <a:endParaRPr kumimoji="0" lang="en-US" altLang="en-US" sz="1400" b="0" i="0" u="none" strike="noStrike" cap="none" normalizeH="0" baseline="0">
                        <a:ln>
                          <a:noFill/>
                        </a:ln>
                        <a:solidFill>
                          <a:srgbClr val="000000"/>
                        </a:solidFill>
                        <a:effectLst/>
                        <a:latin typeface="Times New Roman"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CFCC"/>
                    </a:solidFill>
                  </a:tcPr>
                </a:tc>
                <a:extLst>
                  <a:ext uri="{0D108BD9-81ED-4DB2-BD59-A6C34878D82A}">
                    <a16:rowId xmlns:a16="http://schemas.microsoft.com/office/drawing/2014/main" xmlns="" val="10003"/>
                  </a:ext>
                </a:extLst>
              </a:tr>
              <a:tr h="427010">
                <a:tc>
                  <a:txBody>
                    <a:bodyPr/>
                    <a:lstStyle>
                      <a:lvl1pPr>
                        <a:spcBef>
                          <a:spcPts val="600"/>
                        </a:spcBef>
                        <a:buClr>
                          <a:schemeClr val="accent1"/>
                        </a:buClr>
                        <a:buSzPct val="80000"/>
                        <a:buFont typeface="Wingdings 2" charset="2"/>
                        <a:tabLst>
                          <a:tab pos="5943600" algn="r"/>
                        </a:tabLst>
                        <a:defRPr sz="2800">
                          <a:solidFill>
                            <a:schemeClr val="tx1"/>
                          </a:solidFill>
                          <a:latin typeface="Gill Sans MT" charset="0"/>
                          <a:ea typeface="ＭＳ Ｐゴシック" charset="-128"/>
                        </a:defRPr>
                      </a:lvl1pPr>
                      <a:lvl2pPr marL="742950" indent="-285750">
                        <a:spcBef>
                          <a:spcPts val="550"/>
                        </a:spcBef>
                        <a:buClr>
                          <a:schemeClr val="accent1"/>
                        </a:buClr>
                        <a:buFont typeface="Verdana" charset="0"/>
                        <a:tabLst>
                          <a:tab pos="5943600" algn="r"/>
                        </a:tabLst>
                        <a:defRPr sz="2400">
                          <a:solidFill>
                            <a:schemeClr val="tx1"/>
                          </a:solidFill>
                          <a:latin typeface="Gill Sans MT" charset="0"/>
                          <a:ea typeface="ＭＳ Ｐゴシック" charset="-128"/>
                        </a:defRPr>
                      </a:lvl2pPr>
                      <a:lvl3pPr marL="1143000" indent="-228600">
                        <a:spcBef>
                          <a:spcPct val="20000"/>
                        </a:spcBef>
                        <a:buClr>
                          <a:schemeClr val="accent2"/>
                        </a:buClr>
                        <a:buFont typeface="Wingdings 2" charset="2"/>
                        <a:tabLst>
                          <a:tab pos="5943600" algn="r"/>
                        </a:tabLst>
                        <a:defRPr sz="2000">
                          <a:solidFill>
                            <a:schemeClr val="tx1"/>
                          </a:solidFill>
                          <a:latin typeface="Gill Sans MT" charset="0"/>
                          <a:ea typeface="ＭＳ Ｐゴシック" charset="-128"/>
                        </a:defRPr>
                      </a:lvl3pPr>
                      <a:lvl4pPr marL="1600200" indent="-228600">
                        <a:spcBef>
                          <a:spcPct val="20000"/>
                        </a:spcBef>
                        <a:buClr>
                          <a:srgbClr val="C32D2E"/>
                        </a:buClr>
                        <a:buFont typeface="Wingdings 2" charset="2"/>
                        <a:tabLst>
                          <a:tab pos="5943600" algn="r"/>
                        </a:tabLst>
                        <a:defRPr>
                          <a:solidFill>
                            <a:schemeClr val="tx1"/>
                          </a:solidFill>
                          <a:latin typeface="Gill Sans MT" charset="0"/>
                          <a:ea typeface="ＭＳ Ｐゴシック" charset="-128"/>
                        </a:defRPr>
                      </a:lvl4pPr>
                      <a:lvl5pPr marL="2057400" indent="-228600">
                        <a:spcBef>
                          <a:spcPct val="20000"/>
                        </a:spcBef>
                        <a:buClr>
                          <a:srgbClr val="84AA33"/>
                        </a:buClr>
                        <a:buFont typeface="Wingdings 2" charset="2"/>
                        <a:tabLst>
                          <a:tab pos="5943600" algn="r"/>
                        </a:tabLst>
                        <a:defRPr>
                          <a:solidFill>
                            <a:schemeClr val="tx1"/>
                          </a:solidFill>
                          <a:latin typeface="Gill Sans MT" charset="0"/>
                          <a:ea typeface="ＭＳ Ｐゴシック" charset="-128"/>
                        </a:defRPr>
                      </a:lvl5pPr>
                      <a:lvl6pPr marL="25146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6pPr>
                      <a:lvl7pPr marL="29718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7pPr>
                      <a:lvl8pPr marL="34290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8pPr>
                      <a:lvl9pPr marL="38862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5943600" algn="r"/>
                        </a:tabLst>
                      </a:pPr>
                      <a:r>
                        <a:rPr kumimoji="0" lang="en-US" altLang="en-US" sz="1400" b="0" i="0" u="none" strike="noStrike" cap="none" normalizeH="0" baseline="0">
                          <a:ln>
                            <a:noFill/>
                          </a:ln>
                          <a:solidFill>
                            <a:srgbClr val="000000"/>
                          </a:solidFill>
                          <a:effectLst/>
                          <a:latin typeface="Comic Sans MS" charset="0"/>
                          <a:ea typeface="ＭＳ Ｐゴシック" charset="-128"/>
                        </a:rPr>
                        <a:t>Take partner’s hand and move it to item / switch /location</a:t>
                      </a:r>
                      <a:endParaRPr kumimoji="0" lang="en-US" altLang="en-US" sz="1400" b="0" i="0" u="none" strike="noStrike" cap="none" normalizeH="0" baseline="0">
                        <a:ln>
                          <a:noFill/>
                        </a:ln>
                        <a:solidFill>
                          <a:srgbClr val="000000"/>
                        </a:solidFill>
                        <a:effectLst/>
                        <a:latin typeface="Times New Roman"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9E7"/>
                    </a:solidFill>
                  </a:tcPr>
                </a:tc>
                <a:tc>
                  <a:txBody>
                    <a:bodyPr/>
                    <a:lstStyle>
                      <a:lvl1pPr>
                        <a:spcBef>
                          <a:spcPts val="600"/>
                        </a:spcBef>
                        <a:buClr>
                          <a:schemeClr val="accent1"/>
                        </a:buClr>
                        <a:buSzPct val="80000"/>
                        <a:buFont typeface="Wingdings 2" charset="2"/>
                        <a:tabLst>
                          <a:tab pos="5943600" algn="r"/>
                        </a:tabLst>
                        <a:defRPr sz="2800">
                          <a:solidFill>
                            <a:schemeClr val="tx1"/>
                          </a:solidFill>
                          <a:latin typeface="Gill Sans MT" charset="0"/>
                          <a:ea typeface="ＭＳ Ｐゴシック" charset="-128"/>
                        </a:defRPr>
                      </a:lvl1pPr>
                      <a:lvl2pPr marL="742950" indent="-285750">
                        <a:spcBef>
                          <a:spcPts val="550"/>
                        </a:spcBef>
                        <a:buClr>
                          <a:schemeClr val="accent1"/>
                        </a:buClr>
                        <a:buFont typeface="Verdana" charset="0"/>
                        <a:tabLst>
                          <a:tab pos="5943600" algn="r"/>
                        </a:tabLst>
                        <a:defRPr sz="2400">
                          <a:solidFill>
                            <a:schemeClr val="tx1"/>
                          </a:solidFill>
                          <a:latin typeface="Gill Sans MT" charset="0"/>
                          <a:ea typeface="ＭＳ Ｐゴシック" charset="-128"/>
                        </a:defRPr>
                      </a:lvl2pPr>
                      <a:lvl3pPr marL="1143000" indent="-228600">
                        <a:spcBef>
                          <a:spcPct val="20000"/>
                        </a:spcBef>
                        <a:buClr>
                          <a:schemeClr val="accent2"/>
                        </a:buClr>
                        <a:buFont typeface="Wingdings 2" charset="2"/>
                        <a:tabLst>
                          <a:tab pos="5943600" algn="r"/>
                        </a:tabLst>
                        <a:defRPr sz="2000">
                          <a:solidFill>
                            <a:schemeClr val="tx1"/>
                          </a:solidFill>
                          <a:latin typeface="Gill Sans MT" charset="0"/>
                          <a:ea typeface="ＭＳ Ｐゴシック" charset="-128"/>
                        </a:defRPr>
                      </a:lvl3pPr>
                      <a:lvl4pPr marL="1600200" indent="-228600">
                        <a:spcBef>
                          <a:spcPct val="20000"/>
                        </a:spcBef>
                        <a:buClr>
                          <a:srgbClr val="C32D2E"/>
                        </a:buClr>
                        <a:buFont typeface="Wingdings 2" charset="2"/>
                        <a:tabLst>
                          <a:tab pos="5943600" algn="r"/>
                        </a:tabLst>
                        <a:defRPr>
                          <a:solidFill>
                            <a:schemeClr val="tx1"/>
                          </a:solidFill>
                          <a:latin typeface="Gill Sans MT" charset="0"/>
                          <a:ea typeface="ＭＳ Ｐゴシック" charset="-128"/>
                        </a:defRPr>
                      </a:lvl4pPr>
                      <a:lvl5pPr marL="2057400" indent="-228600">
                        <a:spcBef>
                          <a:spcPct val="20000"/>
                        </a:spcBef>
                        <a:buClr>
                          <a:srgbClr val="84AA33"/>
                        </a:buClr>
                        <a:buFont typeface="Wingdings 2" charset="2"/>
                        <a:tabLst>
                          <a:tab pos="5943600" algn="r"/>
                        </a:tabLst>
                        <a:defRPr>
                          <a:solidFill>
                            <a:schemeClr val="tx1"/>
                          </a:solidFill>
                          <a:latin typeface="Gill Sans MT" charset="0"/>
                          <a:ea typeface="ＭＳ Ｐゴシック" charset="-128"/>
                        </a:defRPr>
                      </a:lvl5pPr>
                      <a:lvl6pPr marL="25146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6pPr>
                      <a:lvl7pPr marL="29718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7pPr>
                      <a:lvl8pPr marL="34290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8pPr>
                      <a:lvl9pPr marL="38862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5943600" algn="r"/>
                        </a:tabLst>
                      </a:pPr>
                      <a:r>
                        <a:rPr kumimoji="0" lang="en-US" altLang="en-US" sz="1400" b="0" i="0" u="none" strike="noStrike" cap="none" normalizeH="0" baseline="0">
                          <a:ln>
                            <a:noFill/>
                          </a:ln>
                          <a:solidFill>
                            <a:srgbClr val="000000"/>
                          </a:solidFill>
                          <a:effectLst/>
                          <a:latin typeface="Comic Sans MS" charset="0"/>
                          <a:ea typeface="ＭＳ Ｐゴシック" charset="-128"/>
                        </a:rPr>
                        <a:t>Request item / help</a:t>
                      </a:r>
                      <a:endParaRPr kumimoji="0" lang="en-US" altLang="en-US" sz="1400" b="0" i="0" u="none" strike="noStrike" cap="none" normalizeH="0" baseline="0">
                        <a:ln>
                          <a:noFill/>
                        </a:ln>
                        <a:solidFill>
                          <a:srgbClr val="000000"/>
                        </a:solidFill>
                        <a:effectLst/>
                        <a:latin typeface="Times New Roman"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9E7"/>
                    </a:solidFill>
                  </a:tcPr>
                </a:tc>
                <a:extLst>
                  <a:ext uri="{0D108BD9-81ED-4DB2-BD59-A6C34878D82A}">
                    <a16:rowId xmlns:a16="http://schemas.microsoft.com/office/drawing/2014/main" xmlns="" val="10004"/>
                  </a:ext>
                </a:extLst>
              </a:tr>
              <a:tr h="371451">
                <a:tc>
                  <a:txBody>
                    <a:bodyPr/>
                    <a:lstStyle>
                      <a:lvl1pPr>
                        <a:spcBef>
                          <a:spcPts val="600"/>
                        </a:spcBef>
                        <a:buClr>
                          <a:schemeClr val="accent1"/>
                        </a:buClr>
                        <a:buSzPct val="80000"/>
                        <a:buFont typeface="Wingdings 2" charset="2"/>
                        <a:tabLst>
                          <a:tab pos="5943600" algn="r"/>
                        </a:tabLst>
                        <a:defRPr sz="2800">
                          <a:solidFill>
                            <a:schemeClr val="tx1"/>
                          </a:solidFill>
                          <a:latin typeface="Gill Sans MT" charset="0"/>
                          <a:ea typeface="ＭＳ Ｐゴシック" charset="-128"/>
                        </a:defRPr>
                      </a:lvl1pPr>
                      <a:lvl2pPr marL="742950" indent="-285750">
                        <a:spcBef>
                          <a:spcPts val="550"/>
                        </a:spcBef>
                        <a:buClr>
                          <a:schemeClr val="accent1"/>
                        </a:buClr>
                        <a:buFont typeface="Verdana" charset="0"/>
                        <a:tabLst>
                          <a:tab pos="5943600" algn="r"/>
                        </a:tabLst>
                        <a:defRPr sz="2400">
                          <a:solidFill>
                            <a:schemeClr val="tx1"/>
                          </a:solidFill>
                          <a:latin typeface="Gill Sans MT" charset="0"/>
                          <a:ea typeface="ＭＳ Ｐゴシック" charset="-128"/>
                        </a:defRPr>
                      </a:lvl2pPr>
                      <a:lvl3pPr marL="1143000" indent="-228600">
                        <a:spcBef>
                          <a:spcPct val="20000"/>
                        </a:spcBef>
                        <a:buClr>
                          <a:schemeClr val="accent2"/>
                        </a:buClr>
                        <a:buFont typeface="Wingdings 2" charset="2"/>
                        <a:tabLst>
                          <a:tab pos="5943600" algn="r"/>
                        </a:tabLst>
                        <a:defRPr sz="2000">
                          <a:solidFill>
                            <a:schemeClr val="tx1"/>
                          </a:solidFill>
                          <a:latin typeface="Gill Sans MT" charset="0"/>
                          <a:ea typeface="ＭＳ Ｐゴシック" charset="-128"/>
                        </a:defRPr>
                      </a:lvl3pPr>
                      <a:lvl4pPr marL="1600200" indent="-228600">
                        <a:spcBef>
                          <a:spcPct val="20000"/>
                        </a:spcBef>
                        <a:buClr>
                          <a:srgbClr val="C32D2E"/>
                        </a:buClr>
                        <a:buFont typeface="Wingdings 2" charset="2"/>
                        <a:tabLst>
                          <a:tab pos="5943600" algn="r"/>
                        </a:tabLst>
                        <a:defRPr>
                          <a:solidFill>
                            <a:schemeClr val="tx1"/>
                          </a:solidFill>
                          <a:latin typeface="Gill Sans MT" charset="0"/>
                          <a:ea typeface="ＭＳ Ｐゴシック" charset="-128"/>
                        </a:defRPr>
                      </a:lvl4pPr>
                      <a:lvl5pPr marL="2057400" indent="-228600">
                        <a:spcBef>
                          <a:spcPct val="20000"/>
                        </a:spcBef>
                        <a:buClr>
                          <a:srgbClr val="84AA33"/>
                        </a:buClr>
                        <a:buFont typeface="Wingdings 2" charset="2"/>
                        <a:tabLst>
                          <a:tab pos="5943600" algn="r"/>
                        </a:tabLst>
                        <a:defRPr>
                          <a:solidFill>
                            <a:schemeClr val="tx1"/>
                          </a:solidFill>
                          <a:latin typeface="Gill Sans MT" charset="0"/>
                          <a:ea typeface="ＭＳ Ｐゴシック" charset="-128"/>
                        </a:defRPr>
                      </a:lvl5pPr>
                      <a:lvl6pPr marL="25146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6pPr>
                      <a:lvl7pPr marL="29718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7pPr>
                      <a:lvl8pPr marL="34290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8pPr>
                      <a:lvl9pPr marL="38862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5943600" algn="r"/>
                        </a:tabLst>
                      </a:pPr>
                      <a:r>
                        <a:rPr kumimoji="0" lang="en-US" altLang="en-US" sz="1400" b="0" i="0" u="none" strike="noStrike" cap="none" normalizeH="0" baseline="0">
                          <a:ln>
                            <a:noFill/>
                          </a:ln>
                          <a:solidFill>
                            <a:srgbClr val="000000"/>
                          </a:solidFill>
                          <a:effectLst/>
                          <a:latin typeface="Comic Sans MS" charset="0"/>
                          <a:ea typeface="ＭＳ Ｐゴシック" charset="-128"/>
                        </a:rPr>
                        <a:t>Give / Push item to partner, for assistance</a:t>
                      </a:r>
                      <a:endParaRPr kumimoji="0" lang="en-US" altLang="en-US" sz="1400" b="0" i="0" u="none" strike="noStrike" cap="none" normalizeH="0" baseline="0">
                        <a:ln>
                          <a:noFill/>
                        </a:ln>
                        <a:solidFill>
                          <a:srgbClr val="000000"/>
                        </a:solidFill>
                        <a:effectLst/>
                        <a:latin typeface="Times New Roman"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CFCC"/>
                    </a:solidFill>
                  </a:tcPr>
                </a:tc>
                <a:tc>
                  <a:txBody>
                    <a:bodyPr/>
                    <a:lstStyle>
                      <a:lvl1pPr>
                        <a:spcBef>
                          <a:spcPts val="600"/>
                        </a:spcBef>
                        <a:buClr>
                          <a:schemeClr val="accent1"/>
                        </a:buClr>
                        <a:buSzPct val="80000"/>
                        <a:buFont typeface="Wingdings 2" charset="2"/>
                        <a:tabLst>
                          <a:tab pos="5943600" algn="r"/>
                        </a:tabLst>
                        <a:defRPr sz="2800">
                          <a:solidFill>
                            <a:schemeClr val="tx1"/>
                          </a:solidFill>
                          <a:latin typeface="Gill Sans MT" charset="0"/>
                          <a:ea typeface="ＭＳ Ｐゴシック" charset="-128"/>
                        </a:defRPr>
                      </a:lvl1pPr>
                      <a:lvl2pPr marL="742950" indent="-285750">
                        <a:spcBef>
                          <a:spcPts val="550"/>
                        </a:spcBef>
                        <a:buClr>
                          <a:schemeClr val="accent1"/>
                        </a:buClr>
                        <a:buFont typeface="Verdana" charset="0"/>
                        <a:tabLst>
                          <a:tab pos="5943600" algn="r"/>
                        </a:tabLst>
                        <a:defRPr sz="2400">
                          <a:solidFill>
                            <a:schemeClr val="tx1"/>
                          </a:solidFill>
                          <a:latin typeface="Gill Sans MT" charset="0"/>
                          <a:ea typeface="ＭＳ Ｐゴシック" charset="-128"/>
                        </a:defRPr>
                      </a:lvl2pPr>
                      <a:lvl3pPr marL="1143000" indent="-228600">
                        <a:spcBef>
                          <a:spcPct val="20000"/>
                        </a:spcBef>
                        <a:buClr>
                          <a:schemeClr val="accent2"/>
                        </a:buClr>
                        <a:buFont typeface="Wingdings 2" charset="2"/>
                        <a:tabLst>
                          <a:tab pos="5943600" algn="r"/>
                        </a:tabLst>
                        <a:defRPr sz="2000">
                          <a:solidFill>
                            <a:schemeClr val="tx1"/>
                          </a:solidFill>
                          <a:latin typeface="Gill Sans MT" charset="0"/>
                          <a:ea typeface="ＭＳ Ｐゴシック" charset="-128"/>
                        </a:defRPr>
                      </a:lvl3pPr>
                      <a:lvl4pPr marL="1600200" indent="-228600">
                        <a:spcBef>
                          <a:spcPct val="20000"/>
                        </a:spcBef>
                        <a:buClr>
                          <a:srgbClr val="C32D2E"/>
                        </a:buClr>
                        <a:buFont typeface="Wingdings 2" charset="2"/>
                        <a:tabLst>
                          <a:tab pos="5943600" algn="r"/>
                        </a:tabLst>
                        <a:defRPr>
                          <a:solidFill>
                            <a:schemeClr val="tx1"/>
                          </a:solidFill>
                          <a:latin typeface="Gill Sans MT" charset="0"/>
                          <a:ea typeface="ＭＳ Ｐゴシック" charset="-128"/>
                        </a:defRPr>
                      </a:lvl4pPr>
                      <a:lvl5pPr marL="2057400" indent="-228600">
                        <a:spcBef>
                          <a:spcPct val="20000"/>
                        </a:spcBef>
                        <a:buClr>
                          <a:srgbClr val="84AA33"/>
                        </a:buClr>
                        <a:buFont typeface="Wingdings 2" charset="2"/>
                        <a:tabLst>
                          <a:tab pos="5943600" algn="r"/>
                        </a:tabLst>
                        <a:defRPr>
                          <a:solidFill>
                            <a:schemeClr val="tx1"/>
                          </a:solidFill>
                          <a:latin typeface="Gill Sans MT" charset="0"/>
                          <a:ea typeface="ＭＳ Ｐゴシック" charset="-128"/>
                        </a:defRPr>
                      </a:lvl5pPr>
                      <a:lvl6pPr marL="25146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6pPr>
                      <a:lvl7pPr marL="29718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7pPr>
                      <a:lvl8pPr marL="34290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8pPr>
                      <a:lvl9pPr marL="38862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5943600" algn="r"/>
                        </a:tabLst>
                      </a:pPr>
                      <a:r>
                        <a:rPr kumimoji="0" lang="en-US" altLang="en-US" sz="1400" b="0" i="0" u="none" strike="noStrike" cap="none" normalizeH="0" baseline="0">
                          <a:ln>
                            <a:noFill/>
                          </a:ln>
                          <a:solidFill>
                            <a:srgbClr val="000000"/>
                          </a:solidFill>
                          <a:effectLst/>
                          <a:latin typeface="Comic Sans MS" charset="0"/>
                          <a:ea typeface="ＭＳ Ｐゴシック" charset="-128"/>
                        </a:rPr>
                        <a:t>Request help</a:t>
                      </a:r>
                      <a:endParaRPr kumimoji="0" lang="en-US" altLang="en-US" sz="1400" b="0" i="0" u="none" strike="noStrike" cap="none" normalizeH="0" baseline="0">
                        <a:ln>
                          <a:noFill/>
                        </a:ln>
                        <a:solidFill>
                          <a:srgbClr val="000000"/>
                        </a:solidFill>
                        <a:effectLst/>
                        <a:latin typeface="Times New Roman"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CFCC"/>
                    </a:solidFill>
                  </a:tcPr>
                </a:tc>
                <a:extLst>
                  <a:ext uri="{0D108BD9-81ED-4DB2-BD59-A6C34878D82A}">
                    <a16:rowId xmlns:a16="http://schemas.microsoft.com/office/drawing/2014/main" xmlns="" val="10005"/>
                  </a:ext>
                </a:extLst>
              </a:tr>
              <a:tr h="371451">
                <a:tc>
                  <a:txBody>
                    <a:bodyPr/>
                    <a:lstStyle>
                      <a:lvl1pPr>
                        <a:spcBef>
                          <a:spcPts val="600"/>
                        </a:spcBef>
                        <a:buClr>
                          <a:schemeClr val="accent1"/>
                        </a:buClr>
                        <a:buSzPct val="80000"/>
                        <a:buFont typeface="Wingdings 2" charset="2"/>
                        <a:tabLst>
                          <a:tab pos="5943600" algn="r"/>
                        </a:tabLst>
                        <a:defRPr sz="2800">
                          <a:solidFill>
                            <a:schemeClr val="tx1"/>
                          </a:solidFill>
                          <a:latin typeface="Gill Sans MT" charset="0"/>
                          <a:ea typeface="ＭＳ Ｐゴシック" charset="-128"/>
                        </a:defRPr>
                      </a:lvl1pPr>
                      <a:lvl2pPr marL="742950" indent="-285750">
                        <a:spcBef>
                          <a:spcPts val="550"/>
                        </a:spcBef>
                        <a:buClr>
                          <a:schemeClr val="accent1"/>
                        </a:buClr>
                        <a:buFont typeface="Verdana" charset="0"/>
                        <a:tabLst>
                          <a:tab pos="5943600" algn="r"/>
                        </a:tabLst>
                        <a:defRPr sz="2400">
                          <a:solidFill>
                            <a:schemeClr val="tx1"/>
                          </a:solidFill>
                          <a:latin typeface="Gill Sans MT" charset="0"/>
                          <a:ea typeface="ＭＳ Ｐゴシック" charset="-128"/>
                        </a:defRPr>
                      </a:lvl2pPr>
                      <a:lvl3pPr marL="1143000" indent="-228600">
                        <a:spcBef>
                          <a:spcPct val="20000"/>
                        </a:spcBef>
                        <a:buClr>
                          <a:schemeClr val="accent2"/>
                        </a:buClr>
                        <a:buFont typeface="Wingdings 2" charset="2"/>
                        <a:tabLst>
                          <a:tab pos="5943600" algn="r"/>
                        </a:tabLst>
                        <a:defRPr sz="2000">
                          <a:solidFill>
                            <a:schemeClr val="tx1"/>
                          </a:solidFill>
                          <a:latin typeface="Gill Sans MT" charset="0"/>
                          <a:ea typeface="ＭＳ Ｐゴシック" charset="-128"/>
                        </a:defRPr>
                      </a:lvl3pPr>
                      <a:lvl4pPr marL="1600200" indent="-228600">
                        <a:spcBef>
                          <a:spcPct val="20000"/>
                        </a:spcBef>
                        <a:buClr>
                          <a:srgbClr val="C32D2E"/>
                        </a:buClr>
                        <a:buFont typeface="Wingdings 2" charset="2"/>
                        <a:tabLst>
                          <a:tab pos="5943600" algn="r"/>
                        </a:tabLst>
                        <a:defRPr>
                          <a:solidFill>
                            <a:schemeClr val="tx1"/>
                          </a:solidFill>
                          <a:latin typeface="Gill Sans MT" charset="0"/>
                          <a:ea typeface="ＭＳ Ｐゴシック" charset="-128"/>
                        </a:defRPr>
                      </a:lvl4pPr>
                      <a:lvl5pPr marL="2057400" indent="-228600">
                        <a:spcBef>
                          <a:spcPct val="20000"/>
                        </a:spcBef>
                        <a:buClr>
                          <a:srgbClr val="84AA33"/>
                        </a:buClr>
                        <a:buFont typeface="Wingdings 2" charset="2"/>
                        <a:tabLst>
                          <a:tab pos="5943600" algn="r"/>
                        </a:tabLst>
                        <a:defRPr>
                          <a:solidFill>
                            <a:schemeClr val="tx1"/>
                          </a:solidFill>
                          <a:latin typeface="Gill Sans MT" charset="0"/>
                          <a:ea typeface="ＭＳ Ｐゴシック" charset="-128"/>
                        </a:defRPr>
                      </a:lvl5pPr>
                      <a:lvl6pPr marL="25146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6pPr>
                      <a:lvl7pPr marL="29718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7pPr>
                      <a:lvl8pPr marL="34290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8pPr>
                      <a:lvl9pPr marL="38862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5943600" algn="r"/>
                        </a:tabLst>
                      </a:pPr>
                      <a:r>
                        <a:rPr kumimoji="0" lang="en-US" altLang="en-US" sz="1400" b="0" i="0" u="none" strike="noStrike" cap="none" normalizeH="0" baseline="0">
                          <a:ln>
                            <a:noFill/>
                          </a:ln>
                          <a:solidFill>
                            <a:srgbClr val="000000"/>
                          </a:solidFill>
                          <a:effectLst/>
                          <a:latin typeface="Comic Sans MS" charset="0"/>
                          <a:ea typeface="ＭＳ Ｐゴシック" charset="-128"/>
                        </a:rPr>
                        <a:t>Tap on partner’s shoulder / forearm</a:t>
                      </a:r>
                      <a:endParaRPr kumimoji="0" lang="en-US" altLang="en-US" sz="1400" b="0" i="0" u="none" strike="noStrike" cap="none" normalizeH="0" baseline="0">
                        <a:ln>
                          <a:noFill/>
                        </a:ln>
                        <a:solidFill>
                          <a:srgbClr val="000000"/>
                        </a:solidFill>
                        <a:effectLst/>
                        <a:latin typeface="Times New Roman"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9E7"/>
                    </a:solidFill>
                  </a:tcPr>
                </a:tc>
                <a:tc>
                  <a:txBody>
                    <a:bodyPr/>
                    <a:lstStyle>
                      <a:lvl1pPr>
                        <a:spcBef>
                          <a:spcPts val="600"/>
                        </a:spcBef>
                        <a:buClr>
                          <a:schemeClr val="accent1"/>
                        </a:buClr>
                        <a:buSzPct val="80000"/>
                        <a:buFont typeface="Wingdings 2" charset="2"/>
                        <a:tabLst>
                          <a:tab pos="5943600" algn="r"/>
                        </a:tabLst>
                        <a:defRPr sz="2800">
                          <a:solidFill>
                            <a:schemeClr val="tx1"/>
                          </a:solidFill>
                          <a:latin typeface="Gill Sans MT" charset="0"/>
                          <a:ea typeface="ＭＳ Ｐゴシック" charset="-128"/>
                        </a:defRPr>
                      </a:lvl1pPr>
                      <a:lvl2pPr marL="742950" indent="-285750">
                        <a:spcBef>
                          <a:spcPts val="550"/>
                        </a:spcBef>
                        <a:buClr>
                          <a:schemeClr val="accent1"/>
                        </a:buClr>
                        <a:buFont typeface="Verdana" charset="0"/>
                        <a:tabLst>
                          <a:tab pos="5943600" algn="r"/>
                        </a:tabLst>
                        <a:defRPr sz="2400">
                          <a:solidFill>
                            <a:schemeClr val="tx1"/>
                          </a:solidFill>
                          <a:latin typeface="Gill Sans MT" charset="0"/>
                          <a:ea typeface="ＭＳ Ｐゴシック" charset="-128"/>
                        </a:defRPr>
                      </a:lvl2pPr>
                      <a:lvl3pPr marL="1143000" indent="-228600">
                        <a:spcBef>
                          <a:spcPct val="20000"/>
                        </a:spcBef>
                        <a:buClr>
                          <a:schemeClr val="accent2"/>
                        </a:buClr>
                        <a:buFont typeface="Wingdings 2" charset="2"/>
                        <a:tabLst>
                          <a:tab pos="5943600" algn="r"/>
                        </a:tabLst>
                        <a:defRPr sz="2000">
                          <a:solidFill>
                            <a:schemeClr val="tx1"/>
                          </a:solidFill>
                          <a:latin typeface="Gill Sans MT" charset="0"/>
                          <a:ea typeface="ＭＳ Ｐゴシック" charset="-128"/>
                        </a:defRPr>
                      </a:lvl3pPr>
                      <a:lvl4pPr marL="1600200" indent="-228600">
                        <a:spcBef>
                          <a:spcPct val="20000"/>
                        </a:spcBef>
                        <a:buClr>
                          <a:srgbClr val="C32D2E"/>
                        </a:buClr>
                        <a:buFont typeface="Wingdings 2" charset="2"/>
                        <a:tabLst>
                          <a:tab pos="5943600" algn="r"/>
                        </a:tabLst>
                        <a:defRPr>
                          <a:solidFill>
                            <a:schemeClr val="tx1"/>
                          </a:solidFill>
                          <a:latin typeface="Gill Sans MT" charset="0"/>
                          <a:ea typeface="ＭＳ Ｐゴシック" charset="-128"/>
                        </a:defRPr>
                      </a:lvl4pPr>
                      <a:lvl5pPr marL="2057400" indent="-228600">
                        <a:spcBef>
                          <a:spcPct val="20000"/>
                        </a:spcBef>
                        <a:buClr>
                          <a:srgbClr val="84AA33"/>
                        </a:buClr>
                        <a:buFont typeface="Wingdings 2" charset="2"/>
                        <a:tabLst>
                          <a:tab pos="5943600" algn="r"/>
                        </a:tabLst>
                        <a:defRPr>
                          <a:solidFill>
                            <a:schemeClr val="tx1"/>
                          </a:solidFill>
                          <a:latin typeface="Gill Sans MT" charset="0"/>
                          <a:ea typeface="ＭＳ Ｐゴシック" charset="-128"/>
                        </a:defRPr>
                      </a:lvl5pPr>
                      <a:lvl6pPr marL="25146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6pPr>
                      <a:lvl7pPr marL="29718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7pPr>
                      <a:lvl8pPr marL="34290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8pPr>
                      <a:lvl9pPr marL="38862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5943600" algn="r"/>
                        </a:tabLst>
                      </a:pPr>
                      <a:r>
                        <a:rPr kumimoji="0" lang="en-US" altLang="en-US" sz="1400" b="0" i="0" u="none" strike="noStrike" cap="none" normalizeH="0" baseline="0">
                          <a:ln>
                            <a:noFill/>
                          </a:ln>
                          <a:solidFill>
                            <a:srgbClr val="000000"/>
                          </a:solidFill>
                          <a:effectLst/>
                          <a:latin typeface="Comic Sans MS" charset="0"/>
                          <a:ea typeface="ＭＳ Ｐゴシック" charset="-128"/>
                        </a:rPr>
                        <a:t>Request attention</a:t>
                      </a:r>
                      <a:endParaRPr kumimoji="0" lang="en-US" altLang="en-US" sz="1400" b="0" i="0" u="none" strike="noStrike" cap="none" normalizeH="0" baseline="0">
                        <a:ln>
                          <a:noFill/>
                        </a:ln>
                        <a:solidFill>
                          <a:srgbClr val="000000"/>
                        </a:solidFill>
                        <a:effectLst/>
                        <a:latin typeface="Times New Roman"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9E7"/>
                    </a:solidFill>
                  </a:tcPr>
                </a:tc>
                <a:extLst>
                  <a:ext uri="{0D108BD9-81ED-4DB2-BD59-A6C34878D82A}">
                    <a16:rowId xmlns:a16="http://schemas.microsoft.com/office/drawing/2014/main" xmlns="" val="10006"/>
                  </a:ext>
                </a:extLst>
              </a:tr>
              <a:tr h="427010">
                <a:tc>
                  <a:txBody>
                    <a:bodyPr/>
                    <a:lstStyle>
                      <a:lvl1pPr>
                        <a:spcBef>
                          <a:spcPts val="600"/>
                        </a:spcBef>
                        <a:buClr>
                          <a:schemeClr val="accent1"/>
                        </a:buClr>
                        <a:buSzPct val="80000"/>
                        <a:buFont typeface="Wingdings 2" charset="2"/>
                        <a:tabLst>
                          <a:tab pos="5943600" algn="r"/>
                        </a:tabLst>
                        <a:defRPr sz="2800">
                          <a:solidFill>
                            <a:schemeClr val="tx1"/>
                          </a:solidFill>
                          <a:latin typeface="Gill Sans MT" charset="0"/>
                          <a:ea typeface="ＭＳ Ｐゴシック" charset="-128"/>
                        </a:defRPr>
                      </a:lvl1pPr>
                      <a:lvl2pPr marL="742950" indent="-285750">
                        <a:spcBef>
                          <a:spcPts val="550"/>
                        </a:spcBef>
                        <a:buClr>
                          <a:schemeClr val="accent1"/>
                        </a:buClr>
                        <a:buFont typeface="Verdana" charset="0"/>
                        <a:tabLst>
                          <a:tab pos="5943600" algn="r"/>
                        </a:tabLst>
                        <a:defRPr sz="2400">
                          <a:solidFill>
                            <a:schemeClr val="tx1"/>
                          </a:solidFill>
                          <a:latin typeface="Gill Sans MT" charset="0"/>
                          <a:ea typeface="ＭＳ Ｐゴシック" charset="-128"/>
                        </a:defRPr>
                      </a:lvl2pPr>
                      <a:lvl3pPr marL="1143000" indent="-228600">
                        <a:spcBef>
                          <a:spcPct val="20000"/>
                        </a:spcBef>
                        <a:buClr>
                          <a:schemeClr val="accent2"/>
                        </a:buClr>
                        <a:buFont typeface="Wingdings 2" charset="2"/>
                        <a:tabLst>
                          <a:tab pos="5943600" algn="r"/>
                        </a:tabLst>
                        <a:defRPr sz="2000">
                          <a:solidFill>
                            <a:schemeClr val="tx1"/>
                          </a:solidFill>
                          <a:latin typeface="Gill Sans MT" charset="0"/>
                          <a:ea typeface="ＭＳ Ｐゴシック" charset="-128"/>
                        </a:defRPr>
                      </a:lvl3pPr>
                      <a:lvl4pPr marL="1600200" indent="-228600">
                        <a:spcBef>
                          <a:spcPct val="20000"/>
                        </a:spcBef>
                        <a:buClr>
                          <a:srgbClr val="C32D2E"/>
                        </a:buClr>
                        <a:buFont typeface="Wingdings 2" charset="2"/>
                        <a:tabLst>
                          <a:tab pos="5943600" algn="r"/>
                        </a:tabLst>
                        <a:defRPr>
                          <a:solidFill>
                            <a:schemeClr val="tx1"/>
                          </a:solidFill>
                          <a:latin typeface="Gill Sans MT" charset="0"/>
                          <a:ea typeface="ＭＳ Ｐゴシック" charset="-128"/>
                        </a:defRPr>
                      </a:lvl4pPr>
                      <a:lvl5pPr marL="2057400" indent="-228600">
                        <a:spcBef>
                          <a:spcPct val="20000"/>
                        </a:spcBef>
                        <a:buClr>
                          <a:srgbClr val="84AA33"/>
                        </a:buClr>
                        <a:buFont typeface="Wingdings 2" charset="2"/>
                        <a:tabLst>
                          <a:tab pos="5943600" algn="r"/>
                        </a:tabLst>
                        <a:defRPr>
                          <a:solidFill>
                            <a:schemeClr val="tx1"/>
                          </a:solidFill>
                          <a:latin typeface="Gill Sans MT" charset="0"/>
                          <a:ea typeface="ＭＳ Ｐゴシック" charset="-128"/>
                        </a:defRPr>
                      </a:lvl5pPr>
                      <a:lvl6pPr marL="25146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6pPr>
                      <a:lvl7pPr marL="29718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7pPr>
                      <a:lvl8pPr marL="34290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8pPr>
                      <a:lvl9pPr marL="38862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5943600" algn="r"/>
                        </a:tabLst>
                      </a:pPr>
                      <a:r>
                        <a:rPr kumimoji="0" lang="en-US" altLang="en-US" sz="1400" b="0" i="0" u="none" strike="noStrike" cap="none" normalizeH="0" baseline="0">
                          <a:ln>
                            <a:noFill/>
                          </a:ln>
                          <a:solidFill>
                            <a:srgbClr val="000000"/>
                          </a:solidFill>
                          <a:effectLst/>
                          <a:latin typeface="Comic Sans MS" charset="0"/>
                          <a:ea typeface="ＭＳ Ｐゴシック" charset="-128"/>
                        </a:rPr>
                        <a:t>Shift gaze from item of interest to partner (esp. w/ voc.)</a:t>
                      </a:r>
                      <a:endParaRPr kumimoji="0" lang="en-US" altLang="en-US" sz="1400" b="0" i="0" u="none" strike="noStrike" cap="none" normalizeH="0" baseline="0">
                        <a:ln>
                          <a:noFill/>
                        </a:ln>
                        <a:solidFill>
                          <a:srgbClr val="000000"/>
                        </a:solidFill>
                        <a:effectLst/>
                        <a:latin typeface="Times New Roman"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CFCC"/>
                    </a:solidFill>
                  </a:tcPr>
                </a:tc>
                <a:tc>
                  <a:txBody>
                    <a:bodyPr/>
                    <a:lstStyle>
                      <a:lvl1pPr>
                        <a:spcBef>
                          <a:spcPts val="600"/>
                        </a:spcBef>
                        <a:buClr>
                          <a:schemeClr val="accent1"/>
                        </a:buClr>
                        <a:buSzPct val="80000"/>
                        <a:buFont typeface="Wingdings 2" charset="2"/>
                        <a:tabLst>
                          <a:tab pos="5943600" algn="r"/>
                        </a:tabLst>
                        <a:defRPr sz="2800">
                          <a:solidFill>
                            <a:schemeClr val="tx1"/>
                          </a:solidFill>
                          <a:latin typeface="Gill Sans MT" charset="0"/>
                          <a:ea typeface="ＭＳ Ｐゴシック" charset="-128"/>
                        </a:defRPr>
                      </a:lvl1pPr>
                      <a:lvl2pPr marL="742950" indent="-285750">
                        <a:spcBef>
                          <a:spcPts val="550"/>
                        </a:spcBef>
                        <a:buClr>
                          <a:schemeClr val="accent1"/>
                        </a:buClr>
                        <a:buFont typeface="Verdana" charset="0"/>
                        <a:tabLst>
                          <a:tab pos="5943600" algn="r"/>
                        </a:tabLst>
                        <a:defRPr sz="2400">
                          <a:solidFill>
                            <a:schemeClr val="tx1"/>
                          </a:solidFill>
                          <a:latin typeface="Gill Sans MT" charset="0"/>
                          <a:ea typeface="ＭＳ Ｐゴシック" charset="-128"/>
                        </a:defRPr>
                      </a:lvl2pPr>
                      <a:lvl3pPr marL="1143000" indent="-228600">
                        <a:spcBef>
                          <a:spcPct val="20000"/>
                        </a:spcBef>
                        <a:buClr>
                          <a:schemeClr val="accent2"/>
                        </a:buClr>
                        <a:buFont typeface="Wingdings 2" charset="2"/>
                        <a:tabLst>
                          <a:tab pos="5943600" algn="r"/>
                        </a:tabLst>
                        <a:defRPr sz="2000">
                          <a:solidFill>
                            <a:schemeClr val="tx1"/>
                          </a:solidFill>
                          <a:latin typeface="Gill Sans MT" charset="0"/>
                          <a:ea typeface="ＭＳ Ｐゴシック" charset="-128"/>
                        </a:defRPr>
                      </a:lvl3pPr>
                      <a:lvl4pPr marL="1600200" indent="-228600">
                        <a:spcBef>
                          <a:spcPct val="20000"/>
                        </a:spcBef>
                        <a:buClr>
                          <a:srgbClr val="C32D2E"/>
                        </a:buClr>
                        <a:buFont typeface="Wingdings 2" charset="2"/>
                        <a:tabLst>
                          <a:tab pos="5943600" algn="r"/>
                        </a:tabLst>
                        <a:defRPr>
                          <a:solidFill>
                            <a:schemeClr val="tx1"/>
                          </a:solidFill>
                          <a:latin typeface="Gill Sans MT" charset="0"/>
                          <a:ea typeface="ＭＳ Ｐゴシック" charset="-128"/>
                        </a:defRPr>
                      </a:lvl4pPr>
                      <a:lvl5pPr marL="2057400" indent="-228600">
                        <a:spcBef>
                          <a:spcPct val="20000"/>
                        </a:spcBef>
                        <a:buClr>
                          <a:srgbClr val="84AA33"/>
                        </a:buClr>
                        <a:buFont typeface="Wingdings 2" charset="2"/>
                        <a:tabLst>
                          <a:tab pos="5943600" algn="r"/>
                        </a:tabLst>
                        <a:defRPr>
                          <a:solidFill>
                            <a:schemeClr val="tx1"/>
                          </a:solidFill>
                          <a:latin typeface="Gill Sans MT" charset="0"/>
                          <a:ea typeface="ＭＳ Ｐゴシック" charset="-128"/>
                        </a:defRPr>
                      </a:lvl5pPr>
                      <a:lvl6pPr marL="25146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6pPr>
                      <a:lvl7pPr marL="29718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7pPr>
                      <a:lvl8pPr marL="34290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8pPr>
                      <a:lvl9pPr marL="38862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5943600" algn="r"/>
                        </a:tabLst>
                      </a:pPr>
                      <a:r>
                        <a:rPr kumimoji="0" lang="en-US" altLang="en-US" sz="1400" b="0" i="0" u="none" strike="noStrike" cap="none" normalizeH="0" baseline="0">
                          <a:ln>
                            <a:noFill/>
                          </a:ln>
                          <a:solidFill>
                            <a:srgbClr val="000000"/>
                          </a:solidFill>
                          <a:effectLst/>
                          <a:latin typeface="Comic Sans MS" charset="0"/>
                          <a:ea typeface="ＭＳ Ｐゴシック" charset="-128"/>
                        </a:rPr>
                        <a:t>Comment/Indicate choice</a:t>
                      </a:r>
                      <a:endParaRPr kumimoji="0" lang="en-US" altLang="en-US" sz="1400" b="0" i="0" u="none" strike="noStrike" cap="none" normalizeH="0" baseline="0">
                        <a:ln>
                          <a:noFill/>
                        </a:ln>
                        <a:solidFill>
                          <a:srgbClr val="000000"/>
                        </a:solidFill>
                        <a:effectLst/>
                        <a:latin typeface="Times New Roman"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CFCC"/>
                    </a:solidFill>
                  </a:tcPr>
                </a:tc>
                <a:extLst>
                  <a:ext uri="{0D108BD9-81ED-4DB2-BD59-A6C34878D82A}">
                    <a16:rowId xmlns:a16="http://schemas.microsoft.com/office/drawing/2014/main" xmlns="" val="10007"/>
                  </a:ext>
                </a:extLst>
              </a:tr>
              <a:tr h="427010">
                <a:tc>
                  <a:txBody>
                    <a:bodyPr/>
                    <a:lstStyle>
                      <a:lvl1pPr>
                        <a:spcBef>
                          <a:spcPts val="600"/>
                        </a:spcBef>
                        <a:buClr>
                          <a:schemeClr val="accent1"/>
                        </a:buClr>
                        <a:buSzPct val="80000"/>
                        <a:buFont typeface="Wingdings 2" charset="2"/>
                        <a:tabLst>
                          <a:tab pos="5943600" algn="r"/>
                        </a:tabLst>
                        <a:defRPr sz="2800">
                          <a:solidFill>
                            <a:schemeClr val="tx1"/>
                          </a:solidFill>
                          <a:latin typeface="Gill Sans MT" charset="0"/>
                          <a:ea typeface="ＭＳ Ｐゴシック" charset="-128"/>
                        </a:defRPr>
                      </a:lvl1pPr>
                      <a:lvl2pPr marL="742950" indent="-285750">
                        <a:spcBef>
                          <a:spcPts val="550"/>
                        </a:spcBef>
                        <a:buClr>
                          <a:schemeClr val="accent1"/>
                        </a:buClr>
                        <a:buFont typeface="Verdana" charset="0"/>
                        <a:tabLst>
                          <a:tab pos="5943600" algn="r"/>
                        </a:tabLst>
                        <a:defRPr sz="2400">
                          <a:solidFill>
                            <a:schemeClr val="tx1"/>
                          </a:solidFill>
                          <a:latin typeface="Gill Sans MT" charset="0"/>
                          <a:ea typeface="ＭＳ Ｐゴシック" charset="-128"/>
                        </a:defRPr>
                      </a:lvl2pPr>
                      <a:lvl3pPr marL="1143000" indent="-228600">
                        <a:spcBef>
                          <a:spcPct val="20000"/>
                        </a:spcBef>
                        <a:buClr>
                          <a:schemeClr val="accent2"/>
                        </a:buClr>
                        <a:buFont typeface="Wingdings 2" charset="2"/>
                        <a:tabLst>
                          <a:tab pos="5943600" algn="r"/>
                        </a:tabLst>
                        <a:defRPr sz="2000">
                          <a:solidFill>
                            <a:schemeClr val="tx1"/>
                          </a:solidFill>
                          <a:latin typeface="Gill Sans MT" charset="0"/>
                          <a:ea typeface="ＭＳ Ｐゴシック" charset="-128"/>
                        </a:defRPr>
                      </a:lvl3pPr>
                      <a:lvl4pPr marL="1600200" indent="-228600">
                        <a:spcBef>
                          <a:spcPct val="20000"/>
                        </a:spcBef>
                        <a:buClr>
                          <a:srgbClr val="C32D2E"/>
                        </a:buClr>
                        <a:buFont typeface="Wingdings 2" charset="2"/>
                        <a:tabLst>
                          <a:tab pos="5943600" algn="r"/>
                        </a:tabLst>
                        <a:defRPr>
                          <a:solidFill>
                            <a:schemeClr val="tx1"/>
                          </a:solidFill>
                          <a:latin typeface="Gill Sans MT" charset="0"/>
                          <a:ea typeface="ＭＳ Ｐゴシック" charset="-128"/>
                        </a:defRPr>
                      </a:lvl4pPr>
                      <a:lvl5pPr marL="2057400" indent="-228600">
                        <a:spcBef>
                          <a:spcPct val="20000"/>
                        </a:spcBef>
                        <a:buClr>
                          <a:srgbClr val="84AA33"/>
                        </a:buClr>
                        <a:buFont typeface="Wingdings 2" charset="2"/>
                        <a:tabLst>
                          <a:tab pos="5943600" algn="r"/>
                        </a:tabLst>
                        <a:defRPr>
                          <a:solidFill>
                            <a:schemeClr val="tx1"/>
                          </a:solidFill>
                          <a:latin typeface="Gill Sans MT" charset="0"/>
                          <a:ea typeface="ＭＳ Ｐゴシック" charset="-128"/>
                        </a:defRPr>
                      </a:lvl5pPr>
                      <a:lvl6pPr marL="25146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6pPr>
                      <a:lvl7pPr marL="29718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7pPr>
                      <a:lvl8pPr marL="34290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8pPr>
                      <a:lvl9pPr marL="38862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5943600" algn="r"/>
                        </a:tabLst>
                      </a:pPr>
                      <a:r>
                        <a:rPr kumimoji="0" lang="en-US" altLang="en-US" sz="1400" b="0" i="0" u="none" strike="noStrike" cap="none" normalizeH="0" baseline="0">
                          <a:ln>
                            <a:noFill/>
                          </a:ln>
                          <a:solidFill>
                            <a:srgbClr val="000000"/>
                          </a:solidFill>
                          <a:effectLst/>
                          <a:latin typeface="Comic Sans MS" charset="0"/>
                          <a:ea typeface="ＭＳ Ｐゴシック" charset="-128"/>
                        </a:rPr>
                        <a:t>Point (w/index finger) to item / person of interest / choice </a:t>
                      </a:r>
                      <a:endParaRPr kumimoji="0" lang="en-US" altLang="en-US" sz="1400" b="0" i="0" u="none" strike="noStrike" cap="none" normalizeH="0" baseline="0">
                        <a:ln>
                          <a:noFill/>
                        </a:ln>
                        <a:solidFill>
                          <a:srgbClr val="000000"/>
                        </a:solidFill>
                        <a:effectLst/>
                        <a:latin typeface="Times New Roman"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9E7"/>
                    </a:solidFill>
                  </a:tcPr>
                </a:tc>
                <a:tc>
                  <a:txBody>
                    <a:bodyPr/>
                    <a:lstStyle>
                      <a:lvl1pPr>
                        <a:spcBef>
                          <a:spcPts val="600"/>
                        </a:spcBef>
                        <a:buClr>
                          <a:schemeClr val="accent1"/>
                        </a:buClr>
                        <a:buSzPct val="80000"/>
                        <a:buFont typeface="Wingdings 2" charset="2"/>
                        <a:tabLst>
                          <a:tab pos="5943600" algn="r"/>
                        </a:tabLst>
                        <a:defRPr sz="2800">
                          <a:solidFill>
                            <a:schemeClr val="tx1"/>
                          </a:solidFill>
                          <a:latin typeface="Gill Sans MT" charset="0"/>
                          <a:ea typeface="ＭＳ Ｐゴシック" charset="-128"/>
                        </a:defRPr>
                      </a:lvl1pPr>
                      <a:lvl2pPr marL="742950" indent="-285750">
                        <a:spcBef>
                          <a:spcPts val="550"/>
                        </a:spcBef>
                        <a:buClr>
                          <a:schemeClr val="accent1"/>
                        </a:buClr>
                        <a:buFont typeface="Verdana" charset="0"/>
                        <a:tabLst>
                          <a:tab pos="5943600" algn="r"/>
                        </a:tabLst>
                        <a:defRPr sz="2400">
                          <a:solidFill>
                            <a:schemeClr val="tx1"/>
                          </a:solidFill>
                          <a:latin typeface="Gill Sans MT" charset="0"/>
                          <a:ea typeface="ＭＳ Ｐゴシック" charset="-128"/>
                        </a:defRPr>
                      </a:lvl2pPr>
                      <a:lvl3pPr marL="1143000" indent="-228600">
                        <a:spcBef>
                          <a:spcPct val="20000"/>
                        </a:spcBef>
                        <a:buClr>
                          <a:schemeClr val="accent2"/>
                        </a:buClr>
                        <a:buFont typeface="Wingdings 2" charset="2"/>
                        <a:tabLst>
                          <a:tab pos="5943600" algn="r"/>
                        </a:tabLst>
                        <a:defRPr sz="2000">
                          <a:solidFill>
                            <a:schemeClr val="tx1"/>
                          </a:solidFill>
                          <a:latin typeface="Gill Sans MT" charset="0"/>
                          <a:ea typeface="ＭＳ Ｐゴシック" charset="-128"/>
                        </a:defRPr>
                      </a:lvl3pPr>
                      <a:lvl4pPr marL="1600200" indent="-228600">
                        <a:spcBef>
                          <a:spcPct val="20000"/>
                        </a:spcBef>
                        <a:buClr>
                          <a:srgbClr val="C32D2E"/>
                        </a:buClr>
                        <a:buFont typeface="Wingdings 2" charset="2"/>
                        <a:tabLst>
                          <a:tab pos="5943600" algn="r"/>
                        </a:tabLst>
                        <a:defRPr>
                          <a:solidFill>
                            <a:schemeClr val="tx1"/>
                          </a:solidFill>
                          <a:latin typeface="Gill Sans MT" charset="0"/>
                          <a:ea typeface="ＭＳ Ｐゴシック" charset="-128"/>
                        </a:defRPr>
                      </a:lvl4pPr>
                      <a:lvl5pPr marL="2057400" indent="-228600">
                        <a:spcBef>
                          <a:spcPct val="20000"/>
                        </a:spcBef>
                        <a:buClr>
                          <a:srgbClr val="84AA33"/>
                        </a:buClr>
                        <a:buFont typeface="Wingdings 2" charset="2"/>
                        <a:tabLst>
                          <a:tab pos="5943600" algn="r"/>
                        </a:tabLst>
                        <a:defRPr>
                          <a:solidFill>
                            <a:schemeClr val="tx1"/>
                          </a:solidFill>
                          <a:latin typeface="Gill Sans MT" charset="0"/>
                          <a:ea typeface="ＭＳ Ｐゴシック" charset="-128"/>
                        </a:defRPr>
                      </a:lvl5pPr>
                      <a:lvl6pPr marL="25146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6pPr>
                      <a:lvl7pPr marL="29718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7pPr>
                      <a:lvl8pPr marL="34290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8pPr>
                      <a:lvl9pPr marL="38862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5943600" algn="r"/>
                        </a:tabLst>
                      </a:pPr>
                      <a:r>
                        <a:rPr kumimoji="0" lang="en-US" altLang="en-US" sz="1400" b="0" i="0" u="none" strike="noStrike" cap="none" normalizeH="0" baseline="0">
                          <a:ln>
                            <a:noFill/>
                          </a:ln>
                          <a:solidFill>
                            <a:srgbClr val="000000"/>
                          </a:solidFill>
                          <a:effectLst/>
                          <a:latin typeface="Comic Sans MS" charset="0"/>
                          <a:ea typeface="ＭＳ Ｐゴシック" charset="-128"/>
                        </a:rPr>
                        <a:t>Comment/Indicate choice</a:t>
                      </a:r>
                      <a:endParaRPr kumimoji="0" lang="en-US" altLang="en-US" sz="1400" b="0" i="0" u="none" strike="noStrike" cap="none" normalizeH="0" baseline="0">
                        <a:ln>
                          <a:noFill/>
                        </a:ln>
                        <a:solidFill>
                          <a:srgbClr val="000000"/>
                        </a:solidFill>
                        <a:effectLst/>
                        <a:latin typeface="Times New Roman"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9E7"/>
                    </a:solidFill>
                  </a:tcPr>
                </a:tc>
                <a:extLst>
                  <a:ext uri="{0D108BD9-81ED-4DB2-BD59-A6C34878D82A}">
                    <a16:rowId xmlns:a16="http://schemas.microsoft.com/office/drawing/2014/main" xmlns="" val="10008"/>
                  </a:ext>
                </a:extLst>
              </a:tr>
              <a:tr h="371451">
                <a:tc>
                  <a:txBody>
                    <a:bodyPr/>
                    <a:lstStyle>
                      <a:lvl1pPr>
                        <a:spcBef>
                          <a:spcPts val="600"/>
                        </a:spcBef>
                        <a:buClr>
                          <a:schemeClr val="accent1"/>
                        </a:buClr>
                        <a:buSzPct val="80000"/>
                        <a:buFont typeface="Wingdings 2" charset="2"/>
                        <a:tabLst>
                          <a:tab pos="5943600" algn="r"/>
                        </a:tabLst>
                        <a:defRPr sz="2800">
                          <a:solidFill>
                            <a:schemeClr val="tx1"/>
                          </a:solidFill>
                          <a:latin typeface="Gill Sans MT" charset="0"/>
                          <a:ea typeface="ＭＳ Ｐゴシック" charset="-128"/>
                        </a:defRPr>
                      </a:lvl1pPr>
                      <a:lvl2pPr marL="742950" indent="-285750">
                        <a:spcBef>
                          <a:spcPts val="550"/>
                        </a:spcBef>
                        <a:buClr>
                          <a:schemeClr val="accent1"/>
                        </a:buClr>
                        <a:buFont typeface="Verdana" charset="0"/>
                        <a:tabLst>
                          <a:tab pos="5943600" algn="r"/>
                        </a:tabLst>
                        <a:defRPr sz="2400">
                          <a:solidFill>
                            <a:schemeClr val="tx1"/>
                          </a:solidFill>
                          <a:latin typeface="Gill Sans MT" charset="0"/>
                          <a:ea typeface="ＭＳ Ｐゴシック" charset="-128"/>
                        </a:defRPr>
                      </a:lvl2pPr>
                      <a:lvl3pPr marL="1143000" indent="-228600">
                        <a:spcBef>
                          <a:spcPct val="20000"/>
                        </a:spcBef>
                        <a:buClr>
                          <a:schemeClr val="accent2"/>
                        </a:buClr>
                        <a:buFont typeface="Wingdings 2" charset="2"/>
                        <a:tabLst>
                          <a:tab pos="5943600" algn="r"/>
                        </a:tabLst>
                        <a:defRPr sz="2000">
                          <a:solidFill>
                            <a:schemeClr val="tx1"/>
                          </a:solidFill>
                          <a:latin typeface="Gill Sans MT" charset="0"/>
                          <a:ea typeface="ＭＳ Ｐゴシック" charset="-128"/>
                        </a:defRPr>
                      </a:lvl3pPr>
                      <a:lvl4pPr marL="1600200" indent="-228600">
                        <a:spcBef>
                          <a:spcPct val="20000"/>
                        </a:spcBef>
                        <a:buClr>
                          <a:srgbClr val="C32D2E"/>
                        </a:buClr>
                        <a:buFont typeface="Wingdings 2" charset="2"/>
                        <a:tabLst>
                          <a:tab pos="5943600" algn="r"/>
                        </a:tabLst>
                        <a:defRPr>
                          <a:solidFill>
                            <a:schemeClr val="tx1"/>
                          </a:solidFill>
                          <a:latin typeface="Gill Sans MT" charset="0"/>
                          <a:ea typeface="ＭＳ Ｐゴシック" charset="-128"/>
                        </a:defRPr>
                      </a:lvl4pPr>
                      <a:lvl5pPr marL="2057400" indent="-228600">
                        <a:spcBef>
                          <a:spcPct val="20000"/>
                        </a:spcBef>
                        <a:buClr>
                          <a:srgbClr val="84AA33"/>
                        </a:buClr>
                        <a:buFont typeface="Wingdings 2" charset="2"/>
                        <a:tabLst>
                          <a:tab pos="5943600" algn="r"/>
                        </a:tabLst>
                        <a:defRPr>
                          <a:solidFill>
                            <a:schemeClr val="tx1"/>
                          </a:solidFill>
                          <a:latin typeface="Gill Sans MT" charset="0"/>
                          <a:ea typeface="ＭＳ Ｐゴシック" charset="-128"/>
                        </a:defRPr>
                      </a:lvl5pPr>
                      <a:lvl6pPr marL="25146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6pPr>
                      <a:lvl7pPr marL="29718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7pPr>
                      <a:lvl8pPr marL="34290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8pPr>
                      <a:lvl9pPr marL="38862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5943600" algn="r"/>
                        </a:tabLst>
                      </a:pPr>
                      <a:r>
                        <a:rPr kumimoji="0" lang="en-US" altLang="en-US" sz="1400" b="0" i="0" u="none" strike="noStrike" cap="none" normalizeH="0" baseline="0">
                          <a:ln>
                            <a:noFill/>
                          </a:ln>
                          <a:solidFill>
                            <a:srgbClr val="000000"/>
                          </a:solidFill>
                          <a:effectLst/>
                          <a:latin typeface="Comic Sans MS" charset="0"/>
                          <a:ea typeface="ＭＳ Ｐゴシック" charset="-128"/>
                        </a:rPr>
                        <a:t>Push object away</a:t>
                      </a:r>
                      <a:endParaRPr kumimoji="0" lang="en-US" altLang="en-US" sz="1400" b="0" i="0" u="none" strike="noStrike" cap="none" normalizeH="0" baseline="0">
                        <a:ln>
                          <a:noFill/>
                        </a:ln>
                        <a:solidFill>
                          <a:srgbClr val="000000"/>
                        </a:solidFill>
                        <a:effectLst/>
                        <a:latin typeface="Times New Roman"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CFCC"/>
                    </a:solidFill>
                  </a:tcPr>
                </a:tc>
                <a:tc>
                  <a:txBody>
                    <a:bodyPr/>
                    <a:lstStyle>
                      <a:lvl1pPr>
                        <a:spcBef>
                          <a:spcPts val="600"/>
                        </a:spcBef>
                        <a:buClr>
                          <a:schemeClr val="accent1"/>
                        </a:buClr>
                        <a:buSzPct val="80000"/>
                        <a:buFont typeface="Wingdings 2" charset="2"/>
                        <a:tabLst>
                          <a:tab pos="5943600" algn="r"/>
                        </a:tabLst>
                        <a:defRPr sz="2800">
                          <a:solidFill>
                            <a:schemeClr val="tx1"/>
                          </a:solidFill>
                          <a:latin typeface="Gill Sans MT" charset="0"/>
                          <a:ea typeface="ＭＳ Ｐゴシック" charset="-128"/>
                        </a:defRPr>
                      </a:lvl1pPr>
                      <a:lvl2pPr marL="742950" indent="-285750">
                        <a:spcBef>
                          <a:spcPts val="550"/>
                        </a:spcBef>
                        <a:buClr>
                          <a:schemeClr val="accent1"/>
                        </a:buClr>
                        <a:buFont typeface="Verdana" charset="0"/>
                        <a:tabLst>
                          <a:tab pos="5943600" algn="r"/>
                        </a:tabLst>
                        <a:defRPr sz="2400">
                          <a:solidFill>
                            <a:schemeClr val="tx1"/>
                          </a:solidFill>
                          <a:latin typeface="Gill Sans MT" charset="0"/>
                          <a:ea typeface="ＭＳ Ｐゴシック" charset="-128"/>
                        </a:defRPr>
                      </a:lvl2pPr>
                      <a:lvl3pPr marL="1143000" indent="-228600">
                        <a:spcBef>
                          <a:spcPct val="20000"/>
                        </a:spcBef>
                        <a:buClr>
                          <a:schemeClr val="accent2"/>
                        </a:buClr>
                        <a:buFont typeface="Wingdings 2" charset="2"/>
                        <a:tabLst>
                          <a:tab pos="5943600" algn="r"/>
                        </a:tabLst>
                        <a:defRPr sz="2000">
                          <a:solidFill>
                            <a:schemeClr val="tx1"/>
                          </a:solidFill>
                          <a:latin typeface="Gill Sans MT" charset="0"/>
                          <a:ea typeface="ＭＳ Ｐゴシック" charset="-128"/>
                        </a:defRPr>
                      </a:lvl3pPr>
                      <a:lvl4pPr marL="1600200" indent="-228600">
                        <a:spcBef>
                          <a:spcPct val="20000"/>
                        </a:spcBef>
                        <a:buClr>
                          <a:srgbClr val="C32D2E"/>
                        </a:buClr>
                        <a:buFont typeface="Wingdings 2" charset="2"/>
                        <a:tabLst>
                          <a:tab pos="5943600" algn="r"/>
                        </a:tabLst>
                        <a:defRPr>
                          <a:solidFill>
                            <a:schemeClr val="tx1"/>
                          </a:solidFill>
                          <a:latin typeface="Gill Sans MT" charset="0"/>
                          <a:ea typeface="ＭＳ Ｐゴシック" charset="-128"/>
                        </a:defRPr>
                      </a:lvl4pPr>
                      <a:lvl5pPr marL="2057400" indent="-228600">
                        <a:spcBef>
                          <a:spcPct val="20000"/>
                        </a:spcBef>
                        <a:buClr>
                          <a:srgbClr val="84AA33"/>
                        </a:buClr>
                        <a:buFont typeface="Wingdings 2" charset="2"/>
                        <a:tabLst>
                          <a:tab pos="5943600" algn="r"/>
                        </a:tabLst>
                        <a:defRPr>
                          <a:solidFill>
                            <a:schemeClr val="tx1"/>
                          </a:solidFill>
                          <a:latin typeface="Gill Sans MT" charset="0"/>
                          <a:ea typeface="ＭＳ Ｐゴシック" charset="-128"/>
                        </a:defRPr>
                      </a:lvl5pPr>
                      <a:lvl6pPr marL="25146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6pPr>
                      <a:lvl7pPr marL="29718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7pPr>
                      <a:lvl8pPr marL="34290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8pPr>
                      <a:lvl9pPr marL="38862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5943600" algn="r"/>
                        </a:tabLst>
                      </a:pPr>
                      <a:r>
                        <a:rPr kumimoji="0" lang="en-US" altLang="en-US" sz="1400" b="0" i="0" u="none" strike="noStrike" cap="none" normalizeH="0" baseline="0">
                          <a:ln>
                            <a:noFill/>
                          </a:ln>
                          <a:solidFill>
                            <a:srgbClr val="000000"/>
                          </a:solidFill>
                          <a:effectLst/>
                          <a:latin typeface="Comic Sans MS" charset="0"/>
                          <a:ea typeface="ＭＳ Ｐゴシック" charset="-128"/>
                        </a:rPr>
                        <a:t>Reject</a:t>
                      </a:r>
                      <a:endParaRPr kumimoji="0" lang="en-US" altLang="en-US" sz="1400" b="0" i="0" u="none" strike="noStrike" cap="none" normalizeH="0" baseline="0">
                        <a:ln>
                          <a:noFill/>
                        </a:ln>
                        <a:solidFill>
                          <a:srgbClr val="000000"/>
                        </a:solidFill>
                        <a:effectLst/>
                        <a:latin typeface="Times New Roman"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CFCC"/>
                    </a:solidFill>
                  </a:tcPr>
                </a:tc>
                <a:extLst>
                  <a:ext uri="{0D108BD9-81ED-4DB2-BD59-A6C34878D82A}">
                    <a16:rowId xmlns:a16="http://schemas.microsoft.com/office/drawing/2014/main" xmlns="" val="10009"/>
                  </a:ext>
                </a:extLst>
              </a:tr>
              <a:tr h="427010">
                <a:tc>
                  <a:txBody>
                    <a:bodyPr/>
                    <a:lstStyle>
                      <a:lvl1pPr>
                        <a:spcBef>
                          <a:spcPts val="600"/>
                        </a:spcBef>
                        <a:buClr>
                          <a:schemeClr val="accent1"/>
                        </a:buClr>
                        <a:buSzPct val="80000"/>
                        <a:buFont typeface="Wingdings 2" charset="2"/>
                        <a:tabLst>
                          <a:tab pos="5943600" algn="r"/>
                        </a:tabLst>
                        <a:defRPr sz="2800">
                          <a:solidFill>
                            <a:schemeClr val="tx1"/>
                          </a:solidFill>
                          <a:latin typeface="Gill Sans MT" charset="0"/>
                          <a:ea typeface="ＭＳ Ｐゴシック" charset="-128"/>
                        </a:defRPr>
                      </a:lvl1pPr>
                      <a:lvl2pPr marL="742950" indent="-285750">
                        <a:spcBef>
                          <a:spcPts val="550"/>
                        </a:spcBef>
                        <a:buClr>
                          <a:schemeClr val="accent1"/>
                        </a:buClr>
                        <a:buFont typeface="Verdana" charset="0"/>
                        <a:tabLst>
                          <a:tab pos="5943600" algn="r"/>
                        </a:tabLst>
                        <a:defRPr sz="2400">
                          <a:solidFill>
                            <a:schemeClr val="tx1"/>
                          </a:solidFill>
                          <a:latin typeface="Gill Sans MT" charset="0"/>
                          <a:ea typeface="ＭＳ Ｐゴシック" charset="-128"/>
                        </a:defRPr>
                      </a:lvl2pPr>
                      <a:lvl3pPr marL="1143000" indent="-228600">
                        <a:spcBef>
                          <a:spcPct val="20000"/>
                        </a:spcBef>
                        <a:buClr>
                          <a:schemeClr val="accent2"/>
                        </a:buClr>
                        <a:buFont typeface="Wingdings 2" charset="2"/>
                        <a:tabLst>
                          <a:tab pos="5943600" algn="r"/>
                        </a:tabLst>
                        <a:defRPr sz="2000">
                          <a:solidFill>
                            <a:schemeClr val="tx1"/>
                          </a:solidFill>
                          <a:latin typeface="Gill Sans MT" charset="0"/>
                          <a:ea typeface="ＭＳ Ｐゴシック" charset="-128"/>
                        </a:defRPr>
                      </a:lvl3pPr>
                      <a:lvl4pPr marL="1600200" indent="-228600">
                        <a:spcBef>
                          <a:spcPct val="20000"/>
                        </a:spcBef>
                        <a:buClr>
                          <a:srgbClr val="C32D2E"/>
                        </a:buClr>
                        <a:buFont typeface="Wingdings 2" charset="2"/>
                        <a:tabLst>
                          <a:tab pos="5943600" algn="r"/>
                        </a:tabLst>
                        <a:defRPr>
                          <a:solidFill>
                            <a:schemeClr val="tx1"/>
                          </a:solidFill>
                          <a:latin typeface="Gill Sans MT" charset="0"/>
                          <a:ea typeface="ＭＳ Ｐゴシック" charset="-128"/>
                        </a:defRPr>
                      </a:lvl4pPr>
                      <a:lvl5pPr marL="2057400" indent="-228600">
                        <a:spcBef>
                          <a:spcPct val="20000"/>
                        </a:spcBef>
                        <a:buClr>
                          <a:srgbClr val="84AA33"/>
                        </a:buClr>
                        <a:buFont typeface="Wingdings 2" charset="2"/>
                        <a:tabLst>
                          <a:tab pos="5943600" algn="r"/>
                        </a:tabLst>
                        <a:defRPr>
                          <a:solidFill>
                            <a:schemeClr val="tx1"/>
                          </a:solidFill>
                          <a:latin typeface="Gill Sans MT" charset="0"/>
                          <a:ea typeface="ＭＳ Ｐゴシック" charset="-128"/>
                        </a:defRPr>
                      </a:lvl5pPr>
                      <a:lvl6pPr marL="25146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6pPr>
                      <a:lvl7pPr marL="29718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7pPr>
                      <a:lvl8pPr marL="34290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8pPr>
                      <a:lvl9pPr marL="38862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5943600" algn="r"/>
                        </a:tabLst>
                      </a:pPr>
                      <a:r>
                        <a:rPr kumimoji="0" lang="en-US" altLang="en-US" sz="1400" b="0" i="0" u="none" strike="noStrike" cap="none" normalizeH="0" baseline="0">
                          <a:ln>
                            <a:noFill/>
                          </a:ln>
                          <a:solidFill>
                            <a:srgbClr val="000000"/>
                          </a:solidFill>
                          <a:effectLst/>
                          <a:latin typeface="Comic Sans MS" charset="0"/>
                          <a:ea typeface="ＭＳ Ｐゴシック" charset="-128"/>
                        </a:rPr>
                        <a:t>Move item toward/ drop or push item into finished basket</a:t>
                      </a:r>
                      <a:endParaRPr kumimoji="0" lang="en-US" altLang="en-US" sz="1400" b="0" i="0" u="none" strike="noStrike" cap="none" normalizeH="0" baseline="0">
                        <a:ln>
                          <a:noFill/>
                        </a:ln>
                        <a:solidFill>
                          <a:srgbClr val="000000"/>
                        </a:solidFill>
                        <a:effectLst/>
                        <a:latin typeface="Times New Roman"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9E7"/>
                    </a:solidFill>
                  </a:tcPr>
                </a:tc>
                <a:tc>
                  <a:txBody>
                    <a:bodyPr/>
                    <a:lstStyle>
                      <a:lvl1pPr>
                        <a:spcBef>
                          <a:spcPts val="600"/>
                        </a:spcBef>
                        <a:buClr>
                          <a:schemeClr val="accent1"/>
                        </a:buClr>
                        <a:buSzPct val="80000"/>
                        <a:buFont typeface="Wingdings 2" charset="2"/>
                        <a:tabLst>
                          <a:tab pos="5943600" algn="r"/>
                        </a:tabLst>
                        <a:defRPr sz="2800">
                          <a:solidFill>
                            <a:schemeClr val="tx1"/>
                          </a:solidFill>
                          <a:latin typeface="Gill Sans MT" charset="0"/>
                          <a:ea typeface="ＭＳ Ｐゴシック" charset="-128"/>
                        </a:defRPr>
                      </a:lvl1pPr>
                      <a:lvl2pPr marL="742950" indent="-285750">
                        <a:spcBef>
                          <a:spcPts val="550"/>
                        </a:spcBef>
                        <a:buClr>
                          <a:schemeClr val="accent1"/>
                        </a:buClr>
                        <a:buFont typeface="Verdana" charset="0"/>
                        <a:tabLst>
                          <a:tab pos="5943600" algn="r"/>
                        </a:tabLst>
                        <a:defRPr sz="2400">
                          <a:solidFill>
                            <a:schemeClr val="tx1"/>
                          </a:solidFill>
                          <a:latin typeface="Gill Sans MT" charset="0"/>
                          <a:ea typeface="ＭＳ Ｐゴシック" charset="-128"/>
                        </a:defRPr>
                      </a:lvl2pPr>
                      <a:lvl3pPr marL="1143000" indent="-228600">
                        <a:spcBef>
                          <a:spcPct val="20000"/>
                        </a:spcBef>
                        <a:buClr>
                          <a:schemeClr val="accent2"/>
                        </a:buClr>
                        <a:buFont typeface="Wingdings 2" charset="2"/>
                        <a:tabLst>
                          <a:tab pos="5943600" algn="r"/>
                        </a:tabLst>
                        <a:defRPr sz="2000">
                          <a:solidFill>
                            <a:schemeClr val="tx1"/>
                          </a:solidFill>
                          <a:latin typeface="Gill Sans MT" charset="0"/>
                          <a:ea typeface="ＭＳ Ｐゴシック" charset="-128"/>
                        </a:defRPr>
                      </a:lvl3pPr>
                      <a:lvl4pPr marL="1600200" indent="-228600">
                        <a:spcBef>
                          <a:spcPct val="20000"/>
                        </a:spcBef>
                        <a:buClr>
                          <a:srgbClr val="C32D2E"/>
                        </a:buClr>
                        <a:buFont typeface="Wingdings 2" charset="2"/>
                        <a:tabLst>
                          <a:tab pos="5943600" algn="r"/>
                        </a:tabLst>
                        <a:defRPr>
                          <a:solidFill>
                            <a:schemeClr val="tx1"/>
                          </a:solidFill>
                          <a:latin typeface="Gill Sans MT" charset="0"/>
                          <a:ea typeface="ＭＳ Ｐゴシック" charset="-128"/>
                        </a:defRPr>
                      </a:lvl4pPr>
                      <a:lvl5pPr marL="2057400" indent="-228600">
                        <a:spcBef>
                          <a:spcPct val="20000"/>
                        </a:spcBef>
                        <a:buClr>
                          <a:srgbClr val="84AA33"/>
                        </a:buClr>
                        <a:buFont typeface="Wingdings 2" charset="2"/>
                        <a:tabLst>
                          <a:tab pos="5943600" algn="r"/>
                        </a:tabLst>
                        <a:defRPr>
                          <a:solidFill>
                            <a:schemeClr val="tx1"/>
                          </a:solidFill>
                          <a:latin typeface="Gill Sans MT" charset="0"/>
                          <a:ea typeface="ＭＳ Ｐゴシック" charset="-128"/>
                        </a:defRPr>
                      </a:lvl5pPr>
                      <a:lvl6pPr marL="25146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6pPr>
                      <a:lvl7pPr marL="29718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7pPr>
                      <a:lvl8pPr marL="34290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8pPr>
                      <a:lvl9pPr marL="38862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5943600" algn="r"/>
                        </a:tabLst>
                      </a:pPr>
                      <a:r>
                        <a:rPr kumimoji="0" lang="en-US" altLang="en-US" sz="1400" b="0" i="0" u="none" strike="noStrike" cap="none" normalizeH="0" baseline="0">
                          <a:ln>
                            <a:noFill/>
                          </a:ln>
                          <a:solidFill>
                            <a:srgbClr val="000000"/>
                          </a:solidFill>
                          <a:effectLst/>
                          <a:latin typeface="Comic Sans MS" charset="0"/>
                          <a:ea typeface="ＭＳ Ｐゴシック" charset="-128"/>
                        </a:rPr>
                        <a:t>Request “finished”</a:t>
                      </a:r>
                      <a:endParaRPr kumimoji="0" lang="en-US" altLang="en-US" sz="1400" b="0" i="0" u="none" strike="noStrike" cap="none" normalizeH="0" baseline="0">
                        <a:ln>
                          <a:noFill/>
                        </a:ln>
                        <a:solidFill>
                          <a:srgbClr val="000000"/>
                        </a:solidFill>
                        <a:effectLst/>
                        <a:latin typeface="Times New Roman"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9E7"/>
                    </a:solidFill>
                  </a:tcPr>
                </a:tc>
                <a:extLst>
                  <a:ext uri="{0D108BD9-81ED-4DB2-BD59-A6C34878D82A}">
                    <a16:rowId xmlns:a16="http://schemas.microsoft.com/office/drawing/2014/main" xmlns="" val="10010"/>
                  </a:ext>
                </a:extLst>
              </a:tr>
              <a:tr h="371451">
                <a:tc>
                  <a:txBody>
                    <a:bodyPr/>
                    <a:lstStyle>
                      <a:lvl1pPr>
                        <a:spcBef>
                          <a:spcPts val="600"/>
                        </a:spcBef>
                        <a:buClr>
                          <a:schemeClr val="accent1"/>
                        </a:buClr>
                        <a:buSzPct val="80000"/>
                        <a:buFont typeface="Wingdings 2" charset="2"/>
                        <a:tabLst>
                          <a:tab pos="5943600" algn="r"/>
                        </a:tabLst>
                        <a:defRPr sz="2800">
                          <a:solidFill>
                            <a:schemeClr val="tx1"/>
                          </a:solidFill>
                          <a:latin typeface="Gill Sans MT" charset="0"/>
                          <a:ea typeface="ＭＳ Ｐゴシック" charset="-128"/>
                        </a:defRPr>
                      </a:lvl1pPr>
                      <a:lvl2pPr marL="742950" indent="-285750">
                        <a:spcBef>
                          <a:spcPts val="550"/>
                        </a:spcBef>
                        <a:buClr>
                          <a:schemeClr val="accent1"/>
                        </a:buClr>
                        <a:buFont typeface="Verdana" charset="0"/>
                        <a:tabLst>
                          <a:tab pos="5943600" algn="r"/>
                        </a:tabLst>
                        <a:defRPr sz="2400">
                          <a:solidFill>
                            <a:schemeClr val="tx1"/>
                          </a:solidFill>
                          <a:latin typeface="Gill Sans MT" charset="0"/>
                          <a:ea typeface="ＭＳ Ｐゴシック" charset="-128"/>
                        </a:defRPr>
                      </a:lvl2pPr>
                      <a:lvl3pPr marL="1143000" indent="-228600">
                        <a:spcBef>
                          <a:spcPct val="20000"/>
                        </a:spcBef>
                        <a:buClr>
                          <a:schemeClr val="accent2"/>
                        </a:buClr>
                        <a:buFont typeface="Wingdings 2" charset="2"/>
                        <a:tabLst>
                          <a:tab pos="5943600" algn="r"/>
                        </a:tabLst>
                        <a:defRPr sz="2000">
                          <a:solidFill>
                            <a:schemeClr val="tx1"/>
                          </a:solidFill>
                          <a:latin typeface="Gill Sans MT" charset="0"/>
                          <a:ea typeface="ＭＳ Ｐゴシック" charset="-128"/>
                        </a:defRPr>
                      </a:lvl3pPr>
                      <a:lvl4pPr marL="1600200" indent="-228600">
                        <a:spcBef>
                          <a:spcPct val="20000"/>
                        </a:spcBef>
                        <a:buClr>
                          <a:srgbClr val="C32D2E"/>
                        </a:buClr>
                        <a:buFont typeface="Wingdings 2" charset="2"/>
                        <a:tabLst>
                          <a:tab pos="5943600" algn="r"/>
                        </a:tabLst>
                        <a:defRPr>
                          <a:solidFill>
                            <a:schemeClr val="tx1"/>
                          </a:solidFill>
                          <a:latin typeface="Gill Sans MT" charset="0"/>
                          <a:ea typeface="ＭＳ Ｐゴシック" charset="-128"/>
                        </a:defRPr>
                      </a:lvl4pPr>
                      <a:lvl5pPr marL="2057400" indent="-228600">
                        <a:spcBef>
                          <a:spcPct val="20000"/>
                        </a:spcBef>
                        <a:buClr>
                          <a:srgbClr val="84AA33"/>
                        </a:buClr>
                        <a:buFont typeface="Wingdings 2" charset="2"/>
                        <a:tabLst>
                          <a:tab pos="5943600" algn="r"/>
                        </a:tabLst>
                        <a:defRPr>
                          <a:solidFill>
                            <a:schemeClr val="tx1"/>
                          </a:solidFill>
                          <a:latin typeface="Gill Sans MT" charset="0"/>
                          <a:ea typeface="ＭＳ Ｐゴシック" charset="-128"/>
                        </a:defRPr>
                      </a:lvl5pPr>
                      <a:lvl6pPr marL="25146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6pPr>
                      <a:lvl7pPr marL="29718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7pPr>
                      <a:lvl8pPr marL="34290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8pPr>
                      <a:lvl9pPr marL="38862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5943600" algn="r"/>
                        </a:tabLst>
                      </a:pPr>
                      <a:r>
                        <a:rPr kumimoji="0" lang="en-US" altLang="en-US" sz="1400" b="0" i="0" u="none" strike="noStrike" cap="none" normalizeH="0" baseline="0">
                          <a:ln>
                            <a:noFill/>
                          </a:ln>
                          <a:solidFill>
                            <a:srgbClr val="000000"/>
                          </a:solidFill>
                          <a:effectLst/>
                          <a:latin typeface="Comic Sans MS" charset="0"/>
                          <a:ea typeface="ＭＳ Ｐゴシック" charset="-128"/>
                        </a:rPr>
                        <a:t>Close eyes (for sighted learner w/ limited movement)</a:t>
                      </a:r>
                      <a:endParaRPr kumimoji="0" lang="en-US" altLang="en-US" sz="1400" b="0" i="0" u="none" strike="noStrike" cap="none" normalizeH="0" baseline="0">
                        <a:ln>
                          <a:noFill/>
                        </a:ln>
                        <a:solidFill>
                          <a:srgbClr val="000000"/>
                        </a:solidFill>
                        <a:effectLst/>
                        <a:latin typeface="Times New Roman"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CFCC"/>
                    </a:solidFill>
                  </a:tcPr>
                </a:tc>
                <a:tc>
                  <a:txBody>
                    <a:bodyPr/>
                    <a:lstStyle>
                      <a:lvl1pPr>
                        <a:spcBef>
                          <a:spcPts val="600"/>
                        </a:spcBef>
                        <a:buClr>
                          <a:schemeClr val="accent1"/>
                        </a:buClr>
                        <a:buSzPct val="80000"/>
                        <a:buFont typeface="Wingdings 2" charset="2"/>
                        <a:tabLst>
                          <a:tab pos="5943600" algn="r"/>
                        </a:tabLst>
                        <a:defRPr sz="2800">
                          <a:solidFill>
                            <a:schemeClr val="tx1"/>
                          </a:solidFill>
                          <a:latin typeface="Gill Sans MT" charset="0"/>
                          <a:ea typeface="ＭＳ Ｐゴシック" charset="-128"/>
                        </a:defRPr>
                      </a:lvl1pPr>
                      <a:lvl2pPr marL="742950" indent="-285750">
                        <a:spcBef>
                          <a:spcPts val="550"/>
                        </a:spcBef>
                        <a:buClr>
                          <a:schemeClr val="accent1"/>
                        </a:buClr>
                        <a:buFont typeface="Verdana" charset="0"/>
                        <a:tabLst>
                          <a:tab pos="5943600" algn="r"/>
                        </a:tabLst>
                        <a:defRPr sz="2400">
                          <a:solidFill>
                            <a:schemeClr val="tx1"/>
                          </a:solidFill>
                          <a:latin typeface="Gill Sans MT" charset="0"/>
                          <a:ea typeface="ＭＳ Ｐゴシック" charset="-128"/>
                        </a:defRPr>
                      </a:lvl2pPr>
                      <a:lvl3pPr marL="1143000" indent="-228600">
                        <a:spcBef>
                          <a:spcPct val="20000"/>
                        </a:spcBef>
                        <a:buClr>
                          <a:schemeClr val="accent2"/>
                        </a:buClr>
                        <a:buFont typeface="Wingdings 2" charset="2"/>
                        <a:tabLst>
                          <a:tab pos="5943600" algn="r"/>
                        </a:tabLst>
                        <a:defRPr sz="2000">
                          <a:solidFill>
                            <a:schemeClr val="tx1"/>
                          </a:solidFill>
                          <a:latin typeface="Gill Sans MT" charset="0"/>
                          <a:ea typeface="ＭＳ Ｐゴシック" charset="-128"/>
                        </a:defRPr>
                      </a:lvl3pPr>
                      <a:lvl4pPr marL="1600200" indent="-228600">
                        <a:spcBef>
                          <a:spcPct val="20000"/>
                        </a:spcBef>
                        <a:buClr>
                          <a:srgbClr val="C32D2E"/>
                        </a:buClr>
                        <a:buFont typeface="Wingdings 2" charset="2"/>
                        <a:tabLst>
                          <a:tab pos="5943600" algn="r"/>
                        </a:tabLst>
                        <a:defRPr>
                          <a:solidFill>
                            <a:schemeClr val="tx1"/>
                          </a:solidFill>
                          <a:latin typeface="Gill Sans MT" charset="0"/>
                          <a:ea typeface="ＭＳ Ｐゴシック" charset="-128"/>
                        </a:defRPr>
                      </a:lvl4pPr>
                      <a:lvl5pPr marL="2057400" indent="-228600">
                        <a:spcBef>
                          <a:spcPct val="20000"/>
                        </a:spcBef>
                        <a:buClr>
                          <a:srgbClr val="84AA33"/>
                        </a:buClr>
                        <a:buFont typeface="Wingdings 2" charset="2"/>
                        <a:tabLst>
                          <a:tab pos="5943600" algn="r"/>
                        </a:tabLst>
                        <a:defRPr>
                          <a:solidFill>
                            <a:schemeClr val="tx1"/>
                          </a:solidFill>
                          <a:latin typeface="Gill Sans MT" charset="0"/>
                          <a:ea typeface="ＭＳ Ｐゴシック" charset="-128"/>
                        </a:defRPr>
                      </a:lvl5pPr>
                      <a:lvl6pPr marL="25146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6pPr>
                      <a:lvl7pPr marL="29718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7pPr>
                      <a:lvl8pPr marL="34290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8pPr>
                      <a:lvl9pPr marL="3886200" indent="-228600" eaLnBrk="0" fontAlgn="base" hangingPunct="0">
                        <a:spcBef>
                          <a:spcPct val="20000"/>
                        </a:spcBef>
                        <a:spcAft>
                          <a:spcPct val="0"/>
                        </a:spcAft>
                        <a:buClr>
                          <a:srgbClr val="84AA33"/>
                        </a:buClr>
                        <a:buFont typeface="Wingdings 2" charset="2"/>
                        <a:tabLst>
                          <a:tab pos="5943600" algn="r"/>
                        </a:tabLst>
                        <a:defRPr>
                          <a:solidFill>
                            <a:schemeClr val="tx1"/>
                          </a:solidFill>
                          <a:latin typeface="Gill Sans MT"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5943600" algn="r"/>
                        </a:tabLst>
                      </a:pPr>
                      <a:r>
                        <a:rPr kumimoji="0" lang="en-US" altLang="en-US" sz="1400" b="0" i="0" u="none" strike="noStrike" cap="none" normalizeH="0" baseline="0" dirty="0">
                          <a:ln>
                            <a:noFill/>
                          </a:ln>
                          <a:solidFill>
                            <a:srgbClr val="000000"/>
                          </a:solidFill>
                          <a:effectLst/>
                          <a:latin typeface="Comic Sans MS" charset="0"/>
                          <a:ea typeface="ＭＳ Ｐゴシック" charset="-128"/>
                        </a:rPr>
                        <a:t>Request “finished”</a:t>
                      </a:r>
                      <a:endParaRPr kumimoji="0" lang="en-US" altLang="en-US" sz="1400" b="0" i="0" u="none" strike="noStrike" cap="none" normalizeH="0" baseline="0" dirty="0">
                        <a:ln>
                          <a:noFill/>
                        </a:ln>
                        <a:solidFill>
                          <a:srgbClr val="000000"/>
                        </a:solidFill>
                        <a:effectLst/>
                        <a:latin typeface="Times New Roman"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CFCC"/>
                    </a:solidFill>
                  </a:tcPr>
                </a:tc>
                <a:extLst>
                  <a:ext uri="{0D108BD9-81ED-4DB2-BD59-A6C34878D82A}">
                    <a16:rowId xmlns:a16="http://schemas.microsoft.com/office/drawing/2014/main" xmlns="" val="10011"/>
                  </a:ext>
                </a:extLst>
              </a:tr>
            </a:tbl>
          </a:graphicData>
        </a:graphic>
      </p:graphicFrame>
      <p:pic>
        <p:nvPicPr>
          <p:cNvPr id="2" name="Slide 2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0" y="6370637"/>
            <a:ext cx="487363" cy="487363"/>
          </a:xfrm>
          <a:prstGeom prst="rect">
            <a:avLst/>
          </a:prstGeom>
        </p:spPr>
      </p:pic>
    </p:spTree>
    <p:extLst>
      <p:ext uri="{BB962C8B-B14F-4D97-AF65-F5344CB8AC3E}">
        <p14:creationId xmlns:p14="http://schemas.microsoft.com/office/powerpoint/2010/main" val="30950295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59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959100" y="0"/>
            <a:ext cx="7499350" cy="5837404"/>
          </a:xfrm>
        </p:spPr>
        <p:txBody>
          <a:bodyPr>
            <a:normAutofit/>
          </a:bodyPr>
          <a:lstStyle/>
          <a:p>
            <a:pPr marL="82550" indent="0" algn="ctr">
              <a:buNone/>
            </a:pPr>
            <a:r>
              <a:rPr lang="en-US" sz="4800" dirty="0">
                <a:effectLst>
                  <a:outerShdw blurRad="38100" dist="38100" dir="2700000" algn="tl">
                    <a:srgbClr val="C0C0C0"/>
                  </a:outerShdw>
                </a:effectLst>
                <a:ea typeface="ＭＳ Ｐゴシック" pitchFamily="34" charset="-128"/>
              </a:rPr>
              <a:t>EXPRESSIVE </a:t>
            </a:r>
            <a:r>
              <a:rPr lang="en-US" sz="4800" dirty="0" smtClean="0">
                <a:effectLst>
                  <a:outerShdw blurRad="38100" dist="38100" dir="2700000" algn="tl">
                    <a:srgbClr val="C0C0C0"/>
                  </a:outerShdw>
                </a:effectLst>
                <a:ea typeface="ＭＳ Ｐゴシック" pitchFamily="34" charset="-128"/>
              </a:rPr>
              <a:t>GESTURES</a:t>
            </a:r>
            <a:br>
              <a:rPr lang="en-US" sz="4800" dirty="0" smtClean="0">
                <a:effectLst>
                  <a:outerShdw blurRad="38100" dist="38100" dir="2700000" algn="tl">
                    <a:srgbClr val="C0C0C0"/>
                  </a:outerShdw>
                </a:effectLst>
                <a:ea typeface="ＭＳ Ｐゴシック" pitchFamily="34" charset="-128"/>
              </a:rPr>
            </a:br>
            <a:r>
              <a:rPr lang="en-US" sz="4800" dirty="0">
                <a:effectLst>
                  <a:outerShdw blurRad="38100" dist="38100" dir="2700000" algn="tl">
                    <a:srgbClr val="C0C0C0"/>
                  </a:outerShdw>
                </a:effectLst>
                <a:ea typeface="ＭＳ Ｐゴシック" pitchFamily="34" charset="-128"/>
              </a:rPr>
              <a:t/>
            </a:r>
            <a:br>
              <a:rPr lang="en-US" sz="4800" dirty="0">
                <a:effectLst>
                  <a:outerShdw blurRad="38100" dist="38100" dir="2700000" algn="tl">
                    <a:srgbClr val="C0C0C0"/>
                  </a:outerShdw>
                </a:effectLst>
                <a:ea typeface="ＭＳ Ｐゴシック" pitchFamily="34" charset="-128"/>
              </a:rPr>
            </a:br>
            <a:r>
              <a:rPr lang="en-US" sz="4800" dirty="0" smtClean="0">
                <a:effectLst>
                  <a:outerShdw blurRad="38100" dist="38100" dir="2700000" algn="tl">
                    <a:srgbClr val="C0C0C0"/>
                  </a:outerShdw>
                </a:effectLst>
                <a:ea typeface="ＭＳ Ｐゴシック" pitchFamily="34" charset="-128"/>
              </a:rPr>
              <a:t/>
            </a:r>
            <a:br>
              <a:rPr lang="en-US" sz="4800" dirty="0" smtClean="0">
                <a:effectLst>
                  <a:outerShdw blurRad="38100" dist="38100" dir="2700000" algn="tl">
                    <a:srgbClr val="C0C0C0"/>
                  </a:outerShdw>
                </a:effectLst>
                <a:ea typeface="ＭＳ Ｐゴシック" pitchFamily="34" charset="-128"/>
              </a:rPr>
            </a:br>
            <a:r>
              <a:rPr lang="en-US" altLang="en-US" sz="4000" dirty="0" smtClean="0">
                <a:solidFill>
                  <a:schemeClr val="tx2"/>
                </a:solidFill>
                <a:ea typeface="ＭＳ Ｐゴシック" panose="020B0600070205080204" pitchFamily="34" charset="-128"/>
              </a:rPr>
              <a:t>EXTEND HAND, PALM UP</a:t>
            </a:r>
            <a:br>
              <a:rPr lang="en-US" altLang="en-US" sz="4000" dirty="0" smtClean="0">
                <a:solidFill>
                  <a:schemeClr val="tx2"/>
                </a:solidFill>
                <a:ea typeface="ＭＳ Ｐゴシック" panose="020B0600070205080204" pitchFamily="34" charset="-128"/>
              </a:rPr>
            </a:br>
            <a:r>
              <a:rPr lang="en-US" altLang="en-US" sz="4000" dirty="0" smtClean="0">
                <a:solidFill>
                  <a:schemeClr val="tx2"/>
                </a:solidFill>
                <a:ea typeface="ＭＳ Ｐゴシック" panose="020B0600070205080204" pitchFamily="34" charset="-128"/>
              </a:rPr>
              <a:t>(REQUEST)</a:t>
            </a:r>
            <a:endParaRPr lang="en-US" sz="4800" dirty="0">
              <a:effectLst>
                <a:outerShdw blurRad="38100" dist="38100" dir="2700000" algn="tl">
                  <a:srgbClr val="C0C0C0"/>
                </a:outerShdw>
              </a:effectLst>
              <a:ea typeface="ＭＳ Ｐゴシック" pitchFamily="34" charset="-128"/>
            </a:endParaRPr>
          </a:p>
        </p:txBody>
      </p:sp>
      <p:pic>
        <p:nvPicPr>
          <p:cNvPr id="3" name="Slide 28">
            <a:hlinkClick r:id="" action="ppaction://media"/>
          </p:cNvPr>
          <p:cNvPicPr>
            <a:picLocks noChangeAspect="1"/>
          </p:cNvPicPr>
          <p:nvPr>
            <a:audioFile r:link="rId1"/>
            <p:extLst>
              <p:ext uri="{DAA4B4D4-6D71-4841-9C94-3DE7FCFB9230}">
                <p14:media xmlns:p14="http://schemas.microsoft.com/office/powerpoint/2010/main" r:embed="rId2">
                  <p14:trim end="79924.3125"/>
                </p14:media>
              </p:ext>
            </p:extLst>
          </p:nvPr>
        </p:nvPicPr>
        <p:blipFill>
          <a:blip r:embed="rId4"/>
          <a:stretch>
            <a:fillRect/>
          </a:stretch>
        </p:blipFill>
        <p:spPr>
          <a:xfrm>
            <a:off x="0" y="6370637"/>
            <a:ext cx="487363" cy="487363"/>
          </a:xfrm>
          <a:prstGeom prst="rect">
            <a:avLst/>
          </a:prstGeom>
        </p:spPr>
      </p:pic>
    </p:spTree>
    <p:extLst>
      <p:ext uri="{BB962C8B-B14F-4D97-AF65-F5344CB8AC3E}">
        <p14:creationId xmlns:p14="http://schemas.microsoft.com/office/powerpoint/2010/main" val="17270189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2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330960" y="270282"/>
            <a:ext cx="10861040" cy="1143000"/>
          </a:xfrm>
        </p:spPr>
        <p:txBody>
          <a:bodyPr>
            <a:normAutofit/>
          </a:bodyPr>
          <a:lstStyle/>
          <a:p>
            <a:pPr algn="ctr">
              <a:defRPr/>
            </a:pPr>
            <a:r>
              <a:rPr lang="en-US" sz="4000" dirty="0">
                <a:effectLst>
                  <a:outerShdw blurRad="38100" dist="38100" dir="2700000" algn="tl">
                    <a:srgbClr val="C0C0C0"/>
                  </a:outerShdw>
                </a:effectLst>
                <a:ea typeface="ＭＳ Ｐゴシック" pitchFamily="34" charset="-128"/>
              </a:rPr>
              <a:t>EXTENDED OPEN PALM </a:t>
            </a:r>
            <a:r>
              <a:rPr lang="en-US" sz="4000" dirty="0" smtClean="0">
                <a:effectLst>
                  <a:outerShdw blurRad="38100" dist="38100" dir="2700000" algn="tl">
                    <a:srgbClr val="C0C0C0"/>
                  </a:outerShdw>
                </a:effectLst>
                <a:ea typeface="ＭＳ Ｐゴシック" pitchFamily="34" charset="-128"/>
              </a:rPr>
              <a:t>REQUEST 1</a:t>
            </a:r>
            <a:endParaRPr lang="en-US" sz="4000" dirty="0">
              <a:effectLst>
                <a:outerShdw blurRad="38100" dist="38100" dir="2700000" algn="tl">
                  <a:srgbClr val="C0C0C0"/>
                </a:outerShdw>
              </a:effectLst>
              <a:ea typeface="ＭＳ Ｐゴシック" pitchFamily="34" charset="-128"/>
            </a:endParaRPr>
          </a:p>
        </p:txBody>
      </p:sp>
      <p:pic>
        <p:nvPicPr>
          <p:cNvPr id="43010" name="Content Placeholder 2" descr="Young boy extending palm."/>
          <p:cNvPicPr>
            <a:picLocks noGrp="1" noChangeAspect="1"/>
          </p:cNvPicPr>
          <p:nvPr>
            <p:ph idx="1"/>
          </p:nvPr>
        </p:nvPicPr>
        <p:blipFill>
          <a:blip r:embed="rId4">
            <a:extLst>
              <a:ext uri="{28A0092B-C50C-407E-A947-70E740481C1C}">
                <a14:useLocalDpi xmlns:a14="http://schemas.microsoft.com/office/drawing/2010/main" val="0"/>
              </a:ext>
            </a:extLst>
          </a:blip>
          <a:srcRect t="13490" b="13490"/>
          <a:stretch>
            <a:fillRect/>
          </a:stretch>
        </p:blipFill>
        <p:spPr/>
      </p:pic>
      <p:pic>
        <p:nvPicPr>
          <p:cNvPr id="4" name="Slide 28">
            <a:hlinkClick r:id="" action="ppaction://media"/>
          </p:cNvPr>
          <p:cNvPicPr>
            <a:picLocks noChangeAspect="1"/>
          </p:cNvPicPr>
          <p:nvPr>
            <a:audioFile r:link="rId1"/>
            <p:extLst>
              <p:ext uri="{DAA4B4D4-6D71-4841-9C94-3DE7FCFB9230}">
                <p14:media xmlns:p14="http://schemas.microsoft.com/office/powerpoint/2010/main" r:embed="rId2">
                  <p14:trim st="15314"/>
                </p14:media>
              </p:ext>
            </p:extLst>
          </p:nvPr>
        </p:nvPicPr>
        <p:blipFill>
          <a:blip r:embed="rId5"/>
          <a:stretch>
            <a:fillRect/>
          </a:stretch>
        </p:blipFill>
        <p:spPr>
          <a:xfrm>
            <a:off x="0" y="6370637"/>
            <a:ext cx="487363" cy="487363"/>
          </a:xfrm>
          <a:prstGeom prst="rect">
            <a:avLst/>
          </a:prstGeom>
        </p:spPr>
      </p:pic>
    </p:spTree>
    <p:extLst>
      <p:ext uri="{BB962C8B-B14F-4D97-AF65-F5344CB8AC3E}">
        <p14:creationId xmlns:p14="http://schemas.microsoft.com/office/powerpoint/2010/main" val="35924971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13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590800" y="270282"/>
            <a:ext cx="8077200" cy="1143000"/>
          </a:xfrm>
        </p:spPr>
        <p:txBody>
          <a:bodyPr>
            <a:normAutofit fontScale="90000"/>
          </a:bodyPr>
          <a:lstStyle/>
          <a:p>
            <a:pPr algn="ctr">
              <a:defRPr/>
            </a:pPr>
            <a:r>
              <a:rPr lang="en-US" sz="4000" dirty="0">
                <a:effectLst>
                  <a:outerShdw blurRad="38100" dist="38100" dir="2700000" algn="tl">
                    <a:srgbClr val="C0C0C0"/>
                  </a:outerShdw>
                </a:effectLst>
                <a:ea typeface="ＭＳ Ｐゴシック" pitchFamily="34" charset="-128"/>
              </a:rPr>
              <a:t>EXTENDED OPEN PALM </a:t>
            </a:r>
            <a:r>
              <a:rPr lang="en-US" sz="4000" dirty="0" smtClean="0">
                <a:effectLst>
                  <a:outerShdw blurRad="38100" dist="38100" dir="2700000" algn="tl">
                    <a:srgbClr val="C0C0C0"/>
                  </a:outerShdw>
                </a:effectLst>
                <a:ea typeface="ＭＳ Ｐゴシック" pitchFamily="34" charset="-128"/>
              </a:rPr>
              <a:t>REQUEST 2</a:t>
            </a:r>
            <a:endParaRPr lang="en-US" sz="4000" dirty="0">
              <a:effectLst>
                <a:outerShdw blurRad="38100" dist="38100" dir="2700000" algn="tl">
                  <a:srgbClr val="C0C0C0"/>
                </a:outerShdw>
              </a:effectLst>
              <a:ea typeface="ＭＳ Ｐゴシック" pitchFamily="34" charset="-128"/>
            </a:endParaRPr>
          </a:p>
        </p:txBody>
      </p:sp>
      <p:pic>
        <p:nvPicPr>
          <p:cNvPr id="44034" name="Content Placeholder 1" descr="Young boy extending open palm."/>
          <p:cNvPicPr>
            <a:picLocks noGrp="1" noChangeAspect="1"/>
          </p:cNvPicPr>
          <p:nvPr>
            <p:ph idx="1"/>
          </p:nvPr>
        </p:nvPicPr>
        <p:blipFill>
          <a:blip r:embed="rId4">
            <a:extLst>
              <a:ext uri="{28A0092B-C50C-407E-A947-70E740481C1C}">
                <a14:useLocalDpi xmlns:a14="http://schemas.microsoft.com/office/drawing/2010/main" val="0"/>
              </a:ext>
            </a:extLst>
          </a:blip>
          <a:srcRect t="14046" b="14046"/>
          <a:stretch>
            <a:fillRect/>
          </a:stretch>
        </p:blipFill>
        <p:spPr/>
      </p:pic>
      <p:pic>
        <p:nvPicPr>
          <p:cNvPr id="3" name="KS6Slide 2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370637"/>
            <a:ext cx="487363" cy="487363"/>
          </a:xfrm>
          <a:prstGeom prst="rect">
            <a:avLst/>
          </a:prstGeom>
        </p:spPr>
      </p:pic>
    </p:spTree>
    <p:extLst>
      <p:ext uri="{BB962C8B-B14F-4D97-AF65-F5344CB8AC3E}">
        <p14:creationId xmlns:p14="http://schemas.microsoft.com/office/powerpoint/2010/main" val="5536483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48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514601" y="0"/>
            <a:ext cx="8043863" cy="1143000"/>
          </a:xfrm>
        </p:spPr>
        <p:txBody>
          <a:bodyPr>
            <a:normAutofit/>
          </a:bodyPr>
          <a:lstStyle/>
          <a:p>
            <a:pPr algn="ctr" eaLnBrk="1" hangingPunct="1">
              <a:defRPr/>
            </a:pPr>
            <a:r>
              <a:rPr lang="en-US" sz="4400" dirty="0" smtClean="0">
                <a:effectLst>
                  <a:outerShdw blurRad="38100" dist="38100" dir="2700000" algn="tl">
                    <a:srgbClr val="DDDDDD"/>
                  </a:outerShdw>
                </a:effectLst>
                <a:latin typeface="Trebuchet MS" charset="0"/>
                <a:ea typeface="ＭＳ Ｐゴシック" charset="0"/>
                <a:cs typeface="ＭＳ Ｐゴシック" charset="0"/>
              </a:rPr>
              <a:t>WHAT ARE NATURAL GESTURES?</a:t>
            </a:r>
            <a:endParaRPr lang="en-US" sz="4400" dirty="0">
              <a:effectLst>
                <a:outerShdw blurRad="38100" dist="38100" dir="2700000" algn="tl">
                  <a:srgbClr val="DDDDDD"/>
                </a:outerShdw>
              </a:effectLst>
              <a:ea typeface="ＭＳ Ｐゴシック" charset="0"/>
              <a:cs typeface="ＭＳ Ｐゴシック" charset="0"/>
            </a:endParaRPr>
          </a:p>
        </p:txBody>
      </p:sp>
      <p:pic>
        <p:nvPicPr>
          <p:cNvPr id="14338" name="Picture 3" descr="pointing babies"/>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3124200" y="1371600"/>
            <a:ext cx="7010400" cy="5105400"/>
          </a:xfrm>
        </p:spPr>
      </p:pic>
      <p:pic>
        <p:nvPicPr>
          <p:cNvPr id="2" name="Slide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370637"/>
            <a:ext cx="487363" cy="487363"/>
          </a:xfrm>
          <a:prstGeom prst="rect">
            <a:avLst/>
          </a:prstGeom>
        </p:spPr>
      </p:pic>
    </p:spTree>
    <p:extLst>
      <p:ext uri="{BB962C8B-B14F-4D97-AF65-F5344CB8AC3E}">
        <p14:creationId xmlns:p14="http://schemas.microsoft.com/office/powerpoint/2010/main" val="13310947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888"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975142" y="0"/>
            <a:ext cx="7499350" cy="5997825"/>
          </a:xfrm>
        </p:spPr>
        <p:txBody>
          <a:bodyPr>
            <a:normAutofit/>
          </a:bodyPr>
          <a:lstStyle/>
          <a:p>
            <a:pPr algn="ctr">
              <a:defRPr/>
            </a:pPr>
            <a:r>
              <a:rPr lang="en-US" sz="4800" dirty="0">
                <a:effectLst>
                  <a:outerShdw blurRad="38100" dist="38100" dir="2700000" algn="tl">
                    <a:srgbClr val="C0C0C0"/>
                  </a:outerShdw>
                </a:effectLst>
                <a:ea typeface="ＭＳ Ｐゴシック" pitchFamily="34" charset="-128"/>
              </a:rPr>
              <a:t>EXPRESSIVE </a:t>
            </a:r>
            <a:r>
              <a:rPr lang="en-US" sz="4800" dirty="0" smtClean="0">
                <a:effectLst>
                  <a:outerShdw blurRad="38100" dist="38100" dir="2700000" algn="tl">
                    <a:srgbClr val="C0C0C0"/>
                  </a:outerShdw>
                </a:effectLst>
                <a:ea typeface="ＭＳ Ｐゴシック" pitchFamily="34" charset="-128"/>
              </a:rPr>
              <a:t>GESTURES</a:t>
            </a:r>
            <a:r>
              <a:rPr lang="en-US" sz="4800" dirty="0">
                <a:effectLst>
                  <a:outerShdw blurRad="38100" dist="38100" dir="2700000" algn="tl">
                    <a:srgbClr val="C0C0C0"/>
                  </a:outerShdw>
                </a:effectLst>
                <a:ea typeface="ＭＳ Ｐゴシック" pitchFamily="34" charset="-128"/>
              </a:rPr>
              <a:t/>
            </a:r>
            <a:br>
              <a:rPr lang="en-US" sz="4800" dirty="0">
                <a:effectLst>
                  <a:outerShdw blurRad="38100" dist="38100" dir="2700000" algn="tl">
                    <a:srgbClr val="C0C0C0"/>
                  </a:outerShdw>
                </a:effectLst>
                <a:ea typeface="ＭＳ Ｐゴシック" pitchFamily="34" charset="-128"/>
              </a:rPr>
            </a:br>
            <a:r>
              <a:rPr lang="en-US" sz="4800" dirty="0" smtClean="0">
                <a:effectLst>
                  <a:outerShdw blurRad="38100" dist="38100" dir="2700000" algn="tl">
                    <a:srgbClr val="C0C0C0"/>
                  </a:outerShdw>
                </a:effectLst>
                <a:ea typeface="ＭＳ Ｐゴシック" pitchFamily="34" charset="-128"/>
              </a:rPr>
              <a:t/>
            </a:r>
            <a:br>
              <a:rPr lang="en-US" sz="4800" dirty="0" smtClean="0">
                <a:effectLst>
                  <a:outerShdw blurRad="38100" dist="38100" dir="2700000" algn="tl">
                    <a:srgbClr val="C0C0C0"/>
                  </a:outerShdw>
                </a:effectLst>
                <a:ea typeface="ＭＳ Ｐゴシック" pitchFamily="34" charset="-128"/>
              </a:rPr>
            </a:br>
            <a:r>
              <a:rPr lang="en-US" sz="4800" dirty="0">
                <a:effectLst>
                  <a:outerShdw blurRad="38100" dist="38100" dir="2700000" algn="tl">
                    <a:srgbClr val="C0C0C0"/>
                  </a:outerShdw>
                </a:effectLst>
                <a:ea typeface="ＭＳ Ｐゴシック" pitchFamily="34" charset="-128"/>
              </a:rPr>
              <a:t/>
            </a:r>
            <a:br>
              <a:rPr lang="en-US" sz="4800" dirty="0">
                <a:effectLst>
                  <a:outerShdw blurRad="38100" dist="38100" dir="2700000" algn="tl">
                    <a:srgbClr val="C0C0C0"/>
                  </a:outerShdw>
                </a:effectLst>
                <a:ea typeface="ＭＳ Ｐゴシック" pitchFamily="34" charset="-128"/>
              </a:rPr>
            </a:br>
            <a:r>
              <a:rPr lang="en-US" sz="4000" dirty="0">
                <a:effectLst>
                  <a:outerShdw blurRad="38100" dist="38100" dir="2700000" algn="tl">
                    <a:srgbClr val="C0C0C0"/>
                  </a:outerShdw>
                </a:effectLst>
                <a:ea typeface="ＭＳ Ｐゴシック" pitchFamily="34" charset="-128"/>
              </a:rPr>
              <a:t>TAP PARTNER’S HAND</a:t>
            </a:r>
            <a:br>
              <a:rPr lang="en-US" sz="4000" dirty="0">
                <a:effectLst>
                  <a:outerShdw blurRad="38100" dist="38100" dir="2700000" algn="tl">
                    <a:srgbClr val="C0C0C0"/>
                  </a:outerShdw>
                </a:effectLst>
                <a:ea typeface="ＭＳ Ｐゴシック" pitchFamily="34" charset="-128"/>
              </a:rPr>
            </a:br>
            <a:r>
              <a:rPr lang="en-US" sz="4000" dirty="0">
                <a:effectLst>
                  <a:outerShdw blurRad="38100" dist="38100" dir="2700000" algn="tl">
                    <a:srgbClr val="C0C0C0"/>
                  </a:outerShdw>
                </a:effectLst>
                <a:ea typeface="ＭＳ Ｐゴシック" pitchFamily="34" charset="-128"/>
              </a:rPr>
              <a:t>(REQUEST</a:t>
            </a:r>
            <a:r>
              <a:rPr lang="en-US" sz="4000" dirty="0" smtClean="0">
                <a:effectLst>
                  <a:outerShdw blurRad="38100" dist="38100" dir="2700000" algn="tl">
                    <a:srgbClr val="C0C0C0"/>
                  </a:outerShdw>
                </a:effectLst>
                <a:ea typeface="ＭＳ Ｐゴシック" pitchFamily="34" charset="-128"/>
              </a:rPr>
              <a:t>)</a:t>
            </a:r>
            <a:endParaRPr lang="en-US" sz="4000" dirty="0">
              <a:effectLst>
                <a:outerShdw blurRad="38100" dist="38100" dir="2700000" algn="tl">
                  <a:srgbClr val="C0C0C0"/>
                </a:outerShdw>
              </a:effectLst>
              <a:ea typeface="ＭＳ Ｐゴシック" pitchFamily="34" charset="-128"/>
            </a:endParaRPr>
          </a:p>
        </p:txBody>
      </p:sp>
      <p:pic>
        <p:nvPicPr>
          <p:cNvPr id="2" name="KS6Slide 30">
            <a:hlinkClick r:id="" action="ppaction://media"/>
          </p:cNvPr>
          <p:cNvPicPr>
            <a:picLocks noChangeAspect="1"/>
          </p:cNvPicPr>
          <p:nvPr>
            <a:audioFile r:link="rId1"/>
            <p:extLst>
              <p:ext uri="{DAA4B4D4-6D71-4841-9C94-3DE7FCFB9230}">
                <p14:media xmlns:p14="http://schemas.microsoft.com/office/powerpoint/2010/main" r:embed="rId2">
                  <p14:trim end="57288.5"/>
                </p14:media>
              </p:ext>
            </p:extLst>
          </p:nvPr>
        </p:nvPicPr>
        <p:blipFill>
          <a:blip r:embed="rId4"/>
          <a:stretch>
            <a:fillRect/>
          </a:stretch>
        </p:blipFill>
        <p:spPr>
          <a:xfrm>
            <a:off x="0" y="6370637"/>
            <a:ext cx="487363" cy="487363"/>
          </a:xfrm>
          <a:prstGeom prst="rect">
            <a:avLst/>
          </a:prstGeom>
        </p:spPr>
      </p:pic>
    </p:spTree>
    <p:extLst>
      <p:ext uri="{BB962C8B-B14F-4D97-AF65-F5344CB8AC3E}">
        <p14:creationId xmlns:p14="http://schemas.microsoft.com/office/powerpoint/2010/main" val="32094151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590800" y="274638"/>
            <a:ext cx="8077200" cy="1143000"/>
          </a:xfrm>
        </p:spPr>
        <p:txBody>
          <a:bodyPr/>
          <a:lstStyle/>
          <a:p>
            <a:pPr algn="ctr">
              <a:defRPr/>
            </a:pPr>
            <a:r>
              <a:rPr lang="en-US" sz="4000" dirty="0">
                <a:effectLst>
                  <a:outerShdw blurRad="38100" dist="38100" dir="2700000" algn="tl">
                    <a:srgbClr val="C0C0C0"/>
                  </a:outerShdw>
                </a:effectLst>
                <a:ea typeface="ＭＳ Ｐゴシック" pitchFamily="34" charset="-128"/>
              </a:rPr>
              <a:t>TAP PARTNER</a:t>
            </a:r>
            <a:r>
              <a:rPr lang="en-US" altLang="en-US" sz="4000" dirty="0">
                <a:effectLst>
                  <a:outerShdw blurRad="38100" dist="38100" dir="2700000" algn="tl">
                    <a:srgbClr val="C0C0C0"/>
                  </a:outerShdw>
                </a:effectLst>
                <a:ea typeface="ＭＳ Ｐゴシック" pitchFamily="34" charset="-128"/>
              </a:rPr>
              <a:t>’</a:t>
            </a:r>
            <a:r>
              <a:rPr lang="en-US" sz="4000" dirty="0">
                <a:effectLst>
                  <a:outerShdw blurRad="38100" dist="38100" dir="2700000" algn="tl">
                    <a:srgbClr val="C0C0C0"/>
                  </a:outerShdw>
                </a:effectLst>
                <a:ea typeface="ＭＳ Ｐゴシック" pitchFamily="34" charset="-128"/>
              </a:rPr>
              <a:t>S HAND(S</a:t>
            </a:r>
            <a:r>
              <a:rPr lang="en-US" sz="4000" dirty="0" smtClean="0">
                <a:effectLst>
                  <a:outerShdw blurRad="38100" dist="38100" dir="2700000" algn="tl">
                    <a:srgbClr val="C0C0C0"/>
                  </a:outerShdw>
                </a:effectLst>
                <a:ea typeface="ＭＳ Ｐゴシック" pitchFamily="34" charset="-128"/>
              </a:rPr>
              <a:t>) 1</a:t>
            </a:r>
            <a:endParaRPr lang="en-US" sz="4000" dirty="0">
              <a:effectLst>
                <a:outerShdw blurRad="38100" dist="38100" dir="2700000" algn="tl">
                  <a:srgbClr val="C0C0C0"/>
                </a:outerShdw>
              </a:effectLst>
              <a:ea typeface="ＭＳ Ｐゴシック" pitchFamily="34" charset="-128"/>
            </a:endParaRPr>
          </a:p>
        </p:txBody>
      </p:sp>
      <p:pic>
        <p:nvPicPr>
          <p:cNvPr id="46082" name="Content Placeholder 1" descr="Young girl on barrel and intervener tapping wrong side."/>
          <p:cNvPicPr>
            <a:picLocks noGrp="1" noChangeAspect="1"/>
          </p:cNvPicPr>
          <p:nvPr>
            <p:ph idx="1"/>
          </p:nvPr>
        </p:nvPicPr>
        <p:blipFill>
          <a:blip r:embed="rId4">
            <a:extLst>
              <a:ext uri="{28A0092B-C50C-407E-A947-70E740481C1C}">
                <a14:useLocalDpi xmlns:a14="http://schemas.microsoft.com/office/drawing/2010/main" val="0"/>
              </a:ext>
            </a:extLst>
          </a:blip>
          <a:srcRect t="3082" b="3082"/>
          <a:stretch>
            <a:fillRect/>
          </a:stretch>
        </p:blipFill>
        <p:spPr/>
      </p:pic>
      <p:pic>
        <p:nvPicPr>
          <p:cNvPr id="2" name="Slide 30">
            <a:hlinkClick r:id="" action="ppaction://media"/>
          </p:cNvPr>
          <p:cNvPicPr>
            <a:picLocks noChangeAspect="1"/>
          </p:cNvPicPr>
          <p:nvPr>
            <a:audioFile r:link="rId1"/>
            <p:extLst>
              <p:ext uri="{DAA4B4D4-6D71-4841-9C94-3DE7FCFB9230}">
                <p14:media xmlns:p14="http://schemas.microsoft.com/office/powerpoint/2010/main" r:embed="rId2">
                  <p14:trim st="7138"/>
                </p14:media>
              </p:ext>
            </p:extLst>
          </p:nvPr>
        </p:nvPicPr>
        <p:blipFill>
          <a:blip r:embed="rId5"/>
          <a:stretch>
            <a:fillRect/>
          </a:stretch>
        </p:blipFill>
        <p:spPr>
          <a:xfrm>
            <a:off x="0" y="6370637"/>
            <a:ext cx="487363" cy="487363"/>
          </a:xfrm>
          <a:prstGeom prst="rect">
            <a:avLst/>
          </a:prstGeom>
        </p:spPr>
      </p:pic>
    </p:spTree>
    <p:extLst>
      <p:ext uri="{BB962C8B-B14F-4D97-AF65-F5344CB8AC3E}">
        <p14:creationId xmlns:p14="http://schemas.microsoft.com/office/powerpoint/2010/main" val="11448376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69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590800" y="274638"/>
            <a:ext cx="8077200" cy="1143000"/>
          </a:xfrm>
        </p:spPr>
        <p:txBody>
          <a:bodyPr/>
          <a:lstStyle/>
          <a:p>
            <a:pPr algn="ctr">
              <a:defRPr/>
            </a:pPr>
            <a:r>
              <a:rPr lang="en-US" sz="4000" dirty="0" smtClean="0">
                <a:effectLst>
                  <a:outerShdw blurRad="38100" dist="38100" dir="2700000" algn="tl">
                    <a:srgbClr val="C0C0C0"/>
                  </a:outerShdw>
                </a:effectLst>
                <a:ea typeface="ＭＳ Ｐゴシック" pitchFamily="34" charset="-128"/>
              </a:rPr>
              <a:t>TAP </a:t>
            </a:r>
            <a:r>
              <a:rPr lang="en-US" sz="4000" dirty="0">
                <a:effectLst>
                  <a:outerShdw blurRad="38100" dist="38100" dir="2700000" algn="tl">
                    <a:srgbClr val="C0C0C0"/>
                  </a:outerShdw>
                </a:effectLst>
                <a:ea typeface="ＭＳ Ｐゴシック" pitchFamily="34" charset="-128"/>
              </a:rPr>
              <a:t>PARTNER</a:t>
            </a:r>
            <a:r>
              <a:rPr lang="en-US" altLang="en-US" sz="4000" dirty="0">
                <a:effectLst>
                  <a:outerShdw blurRad="38100" dist="38100" dir="2700000" algn="tl">
                    <a:srgbClr val="C0C0C0"/>
                  </a:outerShdw>
                </a:effectLst>
                <a:ea typeface="ＭＳ Ｐゴシック" pitchFamily="34" charset="-128"/>
              </a:rPr>
              <a:t>’</a:t>
            </a:r>
            <a:r>
              <a:rPr lang="en-US" sz="4000" dirty="0">
                <a:effectLst>
                  <a:outerShdw blurRad="38100" dist="38100" dir="2700000" algn="tl">
                    <a:srgbClr val="C0C0C0"/>
                  </a:outerShdw>
                </a:effectLst>
                <a:ea typeface="ＭＳ Ｐゴシック" pitchFamily="34" charset="-128"/>
              </a:rPr>
              <a:t>S HAND(S</a:t>
            </a:r>
            <a:r>
              <a:rPr lang="en-US" sz="4000" dirty="0" smtClean="0">
                <a:effectLst>
                  <a:outerShdw blurRad="38100" dist="38100" dir="2700000" algn="tl">
                    <a:srgbClr val="C0C0C0"/>
                  </a:outerShdw>
                </a:effectLst>
                <a:ea typeface="ＭＳ Ｐゴシック" pitchFamily="34" charset="-128"/>
              </a:rPr>
              <a:t>) 2</a:t>
            </a:r>
            <a:endParaRPr lang="en-US" sz="4000" dirty="0">
              <a:effectLst>
                <a:outerShdw blurRad="38100" dist="38100" dir="2700000" algn="tl">
                  <a:srgbClr val="C0C0C0"/>
                </a:outerShdw>
              </a:effectLst>
              <a:ea typeface="ＭＳ Ｐゴシック" pitchFamily="34" charset="-128"/>
            </a:endParaRPr>
          </a:p>
        </p:txBody>
      </p:sp>
      <p:pic>
        <p:nvPicPr>
          <p:cNvPr id="47106" name="Content Placeholder 1" descr="Young girl on barrel and intervener tapping correct side."/>
          <p:cNvPicPr>
            <a:picLocks noGrp="1" noChangeAspect="1"/>
          </p:cNvPicPr>
          <p:nvPr>
            <p:ph idx="1"/>
          </p:nvPr>
        </p:nvPicPr>
        <p:blipFill>
          <a:blip r:embed="rId4">
            <a:extLst>
              <a:ext uri="{28A0092B-C50C-407E-A947-70E740481C1C}">
                <a14:useLocalDpi xmlns:a14="http://schemas.microsoft.com/office/drawing/2010/main" val="0"/>
              </a:ext>
            </a:extLst>
          </a:blip>
          <a:srcRect t="3767" b="3767"/>
          <a:stretch>
            <a:fillRect/>
          </a:stretch>
        </p:blipFill>
        <p:spPr/>
      </p:pic>
      <p:pic>
        <p:nvPicPr>
          <p:cNvPr id="2" name="Slide 3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370637"/>
            <a:ext cx="487363" cy="487363"/>
          </a:xfrm>
          <a:prstGeom prst="rect">
            <a:avLst/>
          </a:prstGeom>
        </p:spPr>
      </p:pic>
      <p:pic>
        <p:nvPicPr>
          <p:cNvPr id="3" name="KS6Slide 3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370637"/>
            <a:ext cx="487363" cy="487363"/>
          </a:xfrm>
          <a:prstGeom prst="rect">
            <a:avLst/>
          </a:prstGeom>
        </p:spPr>
      </p:pic>
    </p:spTree>
    <p:extLst>
      <p:ext uri="{BB962C8B-B14F-4D97-AF65-F5344CB8AC3E}">
        <p14:creationId xmlns:p14="http://schemas.microsoft.com/office/powerpoint/2010/main" val="23747919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34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5343"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959100" y="274638"/>
            <a:ext cx="7499350" cy="6078036"/>
          </a:xfrm>
        </p:spPr>
        <p:txBody>
          <a:bodyPr/>
          <a:lstStyle/>
          <a:p>
            <a:pPr marL="82550" lvl="0" algn="ctr">
              <a:spcBef>
                <a:spcPts val="600"/>
              </a:spcBef>
              <a:buClr>
                <a:srgbClr val="3891A7"/>
              </a:buClr>
              <a:buSzPct val="80000"/>
            </a:pPr>
            <a:r>
              <a:rPr lang="en-US" sz="4800" dirty="0">
                <a:effectLst>
                  <a:outerShdw blurRad="38100" dist="38100" dir="2700000" algn="tl">
                    <a:srgbClr val="C0C0C0"/>
                  </a:outerShdw>
                </a:effectLst>
                <a:ea typeface="ＭＳ Ｐゴシック" pitchFamily="34" charset="-128"/>
              </a:rPr>
              <a:t>EXPRESSIVE </a:t>
            </a:r>
            <a:r>
              <a:rPr lang="en-US" sz="4800" dirty="0" smtClean="0">
                <a:effectLst>
                  <a:outerShdw blurRad="38100" dist="38100" dir="2700000" algn="tl">
                    <a:srgbClr val="C0C0C0"/>
                  </a:outerShdw>
                </a:effectLst>
                <a:ea typeface="ＭＳ Ｐゴシック" pitchFamily="34" charset="-128"/>
              </a:rPr>
              <a:t>GESTURES</a:t>
            </a:r>
            <a:br>
              <a:rPr lang="en-US" sz="4800" dirty="0" smtClean="0">
                <a:effectLst>
                  <a:outerShdw blurRad="38100" dist="38100" dir="2700000" algn="tl">
                    <a:srgbClr val="C0C0C0"/>
                  </a:outerShdw>
                </a:effectLst>
                <a:ea typeface="ＭＳ Ｐゴシック" pitchFamily="34" charset="-128"/>
              </a:rPr>
            </a:br>
            <a:r>
              <a:rPr lang="en-US" sz="4800" dirty="0">
                <a:effectLst>
                  <a:outerShdw blurRad="38100" dist="38100" dir="2700000" algn="tl">
                    <a:srgbClr val="C0C0C0"/>
                  </a:outerShdw>
                </a:effectLst>
                <a:ea typeface="ＭＳ Ｐゴシック" pitchFamily="34" charset="-128"/>
              </a:rPr>
              <a:t/>
            </a:r>
            <a:br>
              <a:rPr lang="en-US" sz="4800" dirty="0">
                <a:effectLst>
                  <a:outerShdw blurRad="38100" dist="38100" dir="2700000" algn="tl">
                    <a:srgbClr val="C0C0C0"/>
                  </a:outerShdw>
                </a:effectLst>
                <a:ea typeface="ＭＳ Ｐゴシック" pitchFamily="34" charset="-128"/>
              </a:rPr>
            </a:br>
            <a:r>
              <a:rPr lang="en-US" sz="4800" dirty="0" smtClean="0">
                <a:effectLst>
                  <a:outerShdw blurRad="38100" dist="38100" dir="2700000" algn="tl">
                    <a:srgbClr val="C0C0C0"/>
                  </a:outerShdw>
                </a:effectLst>
                <a:ea typeface="ＭＳ Ｐゴシック" pitchFamily="34" charset="-128"/>
              </a:rPr>
              <a:t/>
            </a:r>
            <a:br>
              <a:rPr lang="en-US" sz="4800" dirty="0" smtClean="0">
                <a:effectLst>
                  <a:outerShdw blurRad="38100" dist="38100" dir="2700000" algn="tl">
                    <a:srgbClr val="C0C0C0"/>
                  </a:outerShdw>
                </a:effectLst>
                <a:ea typeface="ＭＳ Ｐゴシック" pitchFamily="34" charset="-128"/>
              </a:rPr>
            </a:br>
            <a:r>
              <a:rPr lang="en-US" altLang="en-US" sz="4000" dirty="0">
                <a:solidFill>
                  <a:srgbClr val="4F271C"/>
                </a:solidFill>
                <a:effectLst/>
                <a:ea typeface="ＭＳ Ｐゴシック" panose="020B0600070205080204" pitchFamily="34" charset="-128"/>
              </a:rPr>
              <a:t>TAKE PARTNER’S HAND</a:t>
            </a:r>
            <a:br>
              <a:rPr lang="en-US" altLang="en-US" sz="4000" dirty="0">
                <a:solidFill>
                  <a:srgbClr val="4F271C"/>
                </a:solidFill>
                <a:effectLst/>
                <a:ea typeface="ＭＳ Ｐゴシック" panose="020B0600070205080204" pitchFamily="34" charset="-128"/>
              </a:rPr>
            </a:br>
            <a:r>
              <a:rPr lang="en-US" altLang="en-US" sz="4000" dirty="0">
                <a:solidFill>
                  <a:srgbClr val="4F271C"/>
                </a:solidFill>
                <a:effectLst/>
                <a:ea typeface="ＭＳ Ｐゴシック" panose="020B0600070205080204" pitchFamily="34" charset="-128"/>
              </a:rPr>
              <a:t>(REQUEST</a:t>
            </a:r>
            <a:r>
              <a:rPr lang="en-US" altLang="en-US" sz="4000" dirty="0" smtClean="0">
                <a:solidFill>
                  <a:srgbClr val="4F271C"/>
                </a:solidFill>
                <a:effectLst/>
                <a:ea typeface="ＭＳ Ｐゴシック" panose="020B0600070205080204" pitchFamily="34" charset="-128"/>
              </a:rPr>
              <a:t>)</a:t>
            </a:r>
            <a:endParaRPr lang="en-US" sz="4800" dirty="0">
              <a:effectLst>
                <a:outerShdw blurRad="38100" dist="38100" dir="2700000" algn="tl">
                  <a:srgbClr val="C0C0C0"/>
                </a:outerShdw>
              </a:effectLst>
              <a:ea typeface="ＭＳ Ｐゴシック" pitchFamily="34" charset="-128"/>
            </a:endParaRPr>
          </a:p>
        </p:txBody>
      </p:sp>
      <p:pic>
        <p:nvPicPr>
          <p:cNvPr id="3" name="KS6Slide 32">
            <a:hlinkClick r:id="" action="ppaction://media"/>
          </p:cNvPr>
          <p:cNvPicPr>
            <a:picLocks noChangeAspect="1"/>
          </p:cNvPicPr>
          <p:nvPr>
            <a:audioFile r:link="rId1"/>
            <p:extLst>
              <p:ext uri="{DAA4B4D4-6D71-4841-9C94-3DE7FCFB9230}">
                <p14:media xmlns:p14="http://schemas.microsoft.com/office/powerpoint/2010/main" r:embed="rId2">
                  <p14:trim end="69949"/>
                </p14:media>
              </p:ext>
            </p:extLst>
          </p:nvPr>
        </p:nvPicPr>
        <p:blipFill>
          <a:blip r:embed="rId4"/>
          <a:stretch>
            <a:fillRect/>
          </a:stretch>
        </p:blipFill>
        <p:spPr>
          <a:xfrm>
            <a:off x="0" y="6370637"/>
            <a:ext cx="487363" cy="487363"/>
          </a:xfrm>
          <a:prstGeom prst="rect">
            <a:avLst/>
          </a:prstGeom>
        </p:spPr>
      </p:pic>
    </p:spTree>
    <p:extLst>
      <p:ext uri="{BB962C8B-B14F-4D97-AF65-F5344CB8AC3E}">
        <p14:creationId xmlns:p14="http://schemas.microsoft.com/office/powerpoint/2010/main" val="4367624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78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590800" y="274638"/>
            <a:ext cx="8077200" cy="1143000"/>
          </a:xfrm>
        </p:spPr>
        <p:txBody>
          <a:bodyPr/>
          <a:lstStyle/>
          <a:p>
            <a:pPr algn="ctr">
              <a:defRPr/>
            </a:pPr>
            <a:r>
              <a:rPr lang="en-US" sz="4000" dirty="0" smtClean="0">
                <a:effectLst>
                  <a:outerShdw blurRad="38100" dist="38100" dir="2700000" algn="tl">
                    <a:srgbClr val="C0C0C0"/>
                  </a:outerShdw>
                </a:effectLst>
                <a:ea typeface="ＭＳ Ｐゴシック" pitchFamily="34" charset="-128"/>
              </a:rPr>
              <a:t>TAKE </a:t>
            </a:r>
            <a:r>
              <a:rPr lang="en-US" sz="4000" dirty="0">
                <a:effectLst>
                  <a:outerShdw blurRad="38100" dist="38100" dir="2700000" algn="tl">
                    <a:srgbClr val="C0C0C0"/>
                  </a:outerShdw>
                </a:effectLst>
                <a:ea typeface="ＭＳ Ｐゴシック" pitchFamily="34" charset="-128"/>
              </a:rPr>
              <a:t>PARTNER</a:t>
            </a:r>
            <a:r>
              <a:rPr lang="en-US" altLang="en-US" sz="4000" dirty="0">
                <a:effectLst>
                  <a:outerShdw blurRad="38100" dist="38100" dir="2700000" algn="tl">
                    <a:srgbClr val="C0C0C0"/>
                  </a:outerShdw>
                </a:effectLst>
                <a:ea typeface="ＭＳ Ｐゴシック" pitchFamily="34" charset="-128"/>
              </a:rPr>
              <a:t>’</a:t>
            </a:r>
            <a:r>
              <a:rPr lang="en-US" sz="4000" dirty="0">
                <a:effectLst>
                  <a:outerShdw blurRad="38100" dist="38100" dir="2700000" algn="tl">
                    <a:srgbClr val="C0C0C0"/>
                  </a:outerShdw>
                </a:effectLst>
                <a:ea typeface="ＭＳ Ｐゴシック" pitchFamily="34" charset="-128"/>
              </a:rPr>
              <a:t>S HAND(S</a:t>
            </a:r>
            <a:r>
              <a:rPr lang="en-US" sz="4000" dirty="0" smtClean="0">
                <a:effectLst>
                  <a:outerShdw blurRad="38100" dist="38100" dir="2700000" algn="tl">
                    <a:srgbClr val="C0C0C0"/>
                  </a:outerShdw>
                </a:effectLst>
                <a:ea typeface="ＭＳ Ｐゴシック" pitchFamily="34" charset="-128"/>
              </a:rPr>
              <a:t>) 2</a:t>
            </a:r>
            <a:endParaRPr lang="en-US" sz="4000" dirty="0">
              <a:effectLst>
                <a:outerShdw blurRad="38100" dist="38100" dir="2700000" algn="tl">
                  <a:srgbClr val="C0C0C0"/>
                </a:outerShdw>
              </a:effectLst>
              <a:ea typeface="ＭＳ Ｐゴシック" pitchFamily="34" charset="-128"/>
            </a:endParaRPr>
          </a:p>
        </p:txBody>
      </p:sp>
      <p:pic>
        <p:nvPicPr>
          <p:cNvPr id="49154" name="Content Placeholder 3" descr="Young boy taking intervener's hand."/>
          <p:cNvPicPr>
            <a:picLocks noGrp="1" noChangeAspect="1"/>
          </p:cNvPicPr>
          <p:nvPr>
            <p:ph idx="1"/>
          </p:nvPr>
        </p:nvPicPr>
        <p:blipFill>
          <a:blip r:embed="rId4">
            <a:extLst>
              <a:ext uri="{28A0092B-C50C-407E-A947-70E740481C1C}">
                <a14:useLocalDpi xmlns:a14="http://schemas.microsoft.com/office/drawing/2010/main" val="0"/>
              </a:ext>
            </a:extLst>
          </a:blip>
          <a:srcRect t="3287" b="3287"/>
          <a:stretch>
            <a:fillRect/>
          </a:stretch>
        </p:blipFill>
        <p:spPr/>
      </p:pic>
      <p:pic>
        <p:nvPicPr>
          <p:cNvPr id="2" name="Slide 32">
            <a:hlinkClick r:id="" action="ppaction://media"/>
          </p:cNvPr>
          <p:cNvPicPr>
            <a:picLocks noChangeAspect="1"/>
          </p:cNvPicPr>
          <p:nvPr>
            <a:audioFile r:link="rId1"/>
            <p:extLst>
              <p:ext uri="{DAA4B4D4-6D71-4841-9C94-3DE7FCFB9230}">
                <p14:media xmlns:p14="http://schemas.microsoft.com/office/powerpoint/2010/main" r:embed="rId2">
                  <p14:trim st="8721"/>
                </p14:media>
              </p:ext>
            </p:extLst>
          </p:nvPr>
        </p:nvPicPr>
        <p:blipFill>
          <a:blip r:embed="rId5"/>
          <a:stretch>
            <a:fillRect/>
          </a:stretch>
        </p:blipFill>
        <p:spPr>
          <a:xfrm>
            <a:off x="0" y="6370637"/>
            <a:ext cx="487363" cy="487363"/>
          </a:xfrm>
          <a:prstGeom prst="rect">
            <a:avLst/>
          </a:prstGeom>
        </p:spPr>
      </p:pic>
    </p:spTree>
    <p:extLst>
      <p:ext uri="{BB962C8B-B14F-4D97-AF65-F5344CB8AC3E}">
        <p14:creationId xmlns:p14="http://schemas.microsoft.com/office/powerpoint/2010/main" val="22640056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01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959100" y="274638"/>
            <a:ext cx="7499350" cy="5773236"/>
          </a:xfrm>
        </p:spPr>
        <p:txBody>
          <a:bodyPr/>
          <a:lstStyle/>
          <a:p>
            <a:pPr marL="82550" indent="0" algn="ctr">
              <a:buNone/>
            </a:pPr>
            <a:r>
              <a:rPr lang="en-US" sz="4800" dirty="0">
                <a:effectLst>
                  <a:outerShdw blurRad="38100" dist="38100" dir="2700000" algn="tl">
                    <a:srgbClr val="C0C0C0"/>
                  </a:outerShdw>
                </a:effectLst>
                <a:ea typeface="ＭＳ Ｐゴシック" pitchFamily="34" charset="-128"/>
              </a:rPr>
              <a:t>EXPRESSIVE </a:t>
            </a:r>
            <a:r>
              <a:rPr lang="en-US" sz="4800" dirty="0" smtClean="0">
                <a:effectLst>
                  <a:outerShdw blurRad="38100" dist="38100" dir="2700000" algn="tl">
                    <a:srgbClr val="C0C0C0"/>
                  </a:outerShdw>
                </a:effectLst>
                <a:ea typeface="ＭＳ Ｐゴシック" pitchFamily="34" charset="-128"/>
              </a:rPr>
              <a:t>GESTURES</a:t>
            </a:r>
            <a:br>
              <a:rPr lang="en-US" sz="4800" dirty="0" smtClean="0">
                <a:effectLst>
                  <a:outerShdw blurRad="38100" dist="38100" dir="2700000" algn="tl">
                    <a:srgbClr val="C0C0C0"/>
                  </a:outerShdw>
                </a:effectLst>
                <a:ea typeface="ＭＳ Ｐゴシック" pitchFamily="34" charset="-128"/>
              </a:rPr>
            </a:br>
            <a:r>
              <a:rPr lang="en-US" sz="4800" dirty="0">
                <a:effectLst>
                  <a:outerShdw blurRad="38100" dist="38100" dir="2700000" algn="tl">
                    <a:srgbClr val="C0C0C0"/>
                  </a:outerShdw>
                </a:effectLst>
                <a:ea typeface="ＭＳ Ｐゴシック" pitchFamily="34" charset="-128"/>
              </a:rPr>
              <a:t/>
            </a:r>
            <a:br>
              <a:rPr lang="en-US" sz="4800" dirty="0">
                <a:effectLst>
                  <a:outerShdw blurRad="38100" dist="38100" dir="2700000" algn="tl">
                    <a:srgbClr val="C0C0C0"/>
                  </a:outerShdw>
                </a:effectLst>
                <a:ea typeface="ＭＳ Ｐゴシック" pitchFamily="34" charset="-128"/>
              </a:rPr>
            </a:br>
            <a:r>
              <a:rPr lang="en-US" sz="4800" dirty="0" smtClean="0">
                <a:effectLst>
                  <a:outerShdw blurRad="38100" dist="38100" dir="2700000" algn="tl">
                    <a:srgbClr val="C0C0C0"/>
                  </a:outerShdw>
                </a:effectLst>
                <a:ea typeface="ＭＳ Ｐゴシック" pitchFamily="34" charset="-128"/>
              </a:rPr>
              <a:t/>
            </a:r>
            <a:br>
              <a:rPr lang="en-US" sz="4800" dirty="0" smtClean="0">
                <a:effectLst>
                  <a:outerShdw blurRad="38100" dist="38100" dir="2700000" algn="tl">
                    <a:srgbClr val="C0C0C0"/>
                  </a:outerShdw>
                </a:effectLst>
                <a:ea typeface="ＭＳ Ｐゴシック" pitchFamily="34" charset="-128"/>
              </a:rPr>
            </a:br>
            <a:r>
              <a:rPr lang="en-US" altLang="en-US" sz="4000" dirty="0" smtClean="0">
                <a:solidFill>
                  <a:schemeClr val="tx2"/>
                </a:solidFill>
                <a:ea typeface="ＭＳ Ｐゴシック" panose="020B0600070205080204" pitchFamily="34" charset="-128"/>
              </a:rPr>
              <a:t>GIVE FOR HELP</a:t>
            </a:r>
            <a:br>
              <a:rPr lang="en-US" altLang="en-US" sz="4000" dirty="0" smtClean="0">
                <a:solidFill>
                  <a:schemeClr val="tx2"/>
                </a:solidFill>
                <a:ea typeface="ＭＳ Ｐゴシック" panose="020B0600070205080204" pitchFamily="34" charset="-128"/>
              </a:rPr>
            </a:br>
            <a:r>
              <a:rPr lang="en-US" altLang="en-US" sz="4000" dirty="0" smtClean="0">
                <a:solidFill>
                  <a:schemeClr val="tx2"/>
                </a:solidFill>
                <a:ea typeface="ＭＳ Ｐゴシック" panose="020B0600070205080204" pitchFamily="34" charset="-128"/>
              </a:rPr>
              <a:t>(REQUEST HELP)</a:t>
            </a:r>
            <a:endParaRPr lang="en-US" sz="4000" dirty="0">
              <a:effectLst>
                <a:outerShdw blurRad="38100" dist="38100" dir="2700000" algn="tl">
                  <a:srgbClr val="C0C0C0"/>
                </a:outerShdw>
              </a:effectLst>
              <a:ea typeface="ＭＳ Ｐゴシック" pitchFamily="34" charset="-128"/>
            </a:endParaRPr>
          </a:p>
        </p:txBody>
      </p:sp>
      <p:pic>
        <p:nvPicPr>
          <p:cNvPr id="2" name="Slide 35">
            <a:hlinkClick r:id="" action="ppaction://media"/>
          </p:cNvPr>
          <p:cNvPicPr>
            <a:picLocks noChangeAspect="1"/>
          </p:cNvPicPr>
          <p:nvPr>
            <a:audioFile r:link="rId1"/>
            <p:extLst>
              <p:ext uri="{DAA4B4D4-6D71-4841-9C94-3DE7FCFB9230}">
                <p14:media xmlns:p14="http://schemas.microsoft.com/office/powerpoint/2010/main" r:embed="rId2">
                  <p14:trim end="109228.1875"/>
                </p14:media>
              </p:ext>
            </p:extLst>
          </p:nvPr>
        </p:nvPicPr>
        <p:blipFill>
          <a:blip r:embed="rId4"/>
          <a:stretch>
            <a:fillRect/>
          </a:stretch>
        </p:blipFill>
        <p:spPr>
          <a:xfrm>
            <a:off x="0" y="6370637"/>
            <a:ext cx="487363" cy="487363"/>
          </a:xfrm>
          <a:prstGeom prst="rect">
            <a:avLst/>
          </a:prstGeom>
        </p:spPr>
      </p:pic>
    </p:spTree>
    <p:extLst>
      <p:ext uri="{BB962C8B-B14F-4D97-AF65-F5344CB8AC3E}">
        <p14:creationId xmlns:p14="http://schemas.microsoft.com/office/powerpoint/2010/main" val="1721676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31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590800" y="274638"/>
            <a:ext cx="8077200" cy="1143000"/>
          </a:xfrm>
        </p:spPr>
        <p:txBody>
          <a:bodyPr/>
          <a:lstStyle/>
          <a:p>
            <a:pPr algn="ctr">
              <a:defRPr/>
            </a:pPr>
            <a:r>
              <a:rPr lang="en-US" sz="4000" dirty="0">
                <a:effectLst>
                  <a:outerShdw blurRad="38100" dist="38100" dir="2700000" algn="tl">
                    <a:srgbClr val="C0C0C0"/>
                  </a:outerShdw>
                </a:effectLst>
                <a:ea typeface="ＭＳ Ｐゴシック" pitchFamily="34" charset="-128"/>
              </a:rPr>
              <a:t>GIVE FOR HELP</a:t>
            </a:r>
          </a:p>
        </p:txBody>
      </p:sp>
      <p:pic>
        <p:nvPicPr>
          <p:cNvPr id="51202" name="Content Placeholder 1" descr="Young boy giving intervener object for help."/>
          <p:cNvPicPr>
            <a:picLocks noGrp="1" noChangeAspect="1"/>
          </p:cNvPicPr>
          <p:nvPr>
            <p:ph idx="1"/>
          </p:nvPr>
        </p:nvPicPr>
        <p:blipFill>
          <a:blip r:embed="rId4">
            <a:extLst>
              <a:ext uri="{28A0092B-C50C-407E-A947-70E740481C1C}">
                <a14:useLocalDpi xmlns:a14="http://schemas.microsoft.com/office/drawing/2010/main" val="0"/>
              </a:ext>
            </a:extLst>
          </a:blip>
          <a:srcRect t="3018" b="3018"/>
          <a:stretch>
            <a:fillRect/>
          </a:stretch>
        </p:blipFill>
        <p:spPr/>
      </p:pic>
      <p:pic>
        <p:nvPicPr>
          <p:cNvPr id="7" name="Slide 35">
            <a:hlinkClick r:id="" action="ppaction://media"/>
          </p:cNvPr>
          <p:cNvPicPr>
            <a:picLocks noChangeAspect="1"/>
          </p:cNvPicPr>
          <p:nvPr>
            <a:audioFile r:link="rId1"/>
            <p:extLst>
              <p:ext uri="{DAA4B4D4-6D71-4841-9C94-3DE7FCFB9230}">
                <p14:media xmlns:p14="http://schemas.microsoft.com/office/powerpoint/2010/main" r:embed="rId2">
                  <p14:trim st="55639" end="0.1875"/>
                </p14:media>
              </p:ext>
            </p:extLst>
          </p:nvPr>
        </p:nvPicPr>
        <p:blipFill>
          <a:blip r:embed="rId5"/>
          <a:stretch>
            <a:fillRect/>
          </a:stretch>
        </p:blipFill>
        <p:spPr>
          <a:xfrm>
            <a:off x="0" y="6370637"/>
            <a:ext cx="487363" cy="487363"/>
          </a:xfrm>
          <a:prstGeom prst="rect">
            <a:avLst/>
          </a:prstGeom>
        </p:spPr>
      </p:pic>
    </p:spTree>
    <p:extLst>
      <p:ext uri="{BB962C8B-B14F-4D97-AF65-F5344CB8AC3E}">
        <p14:creationId xmlns:p14="http://schemas.microsoft.com/office/powerpoint/2010/main" val="39948971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906"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959100" y="274637"/>
            <a:ext cx="7499350" cy="5901573"/>
          </a:xfrm>
        </p:spPr>
        <p:txBody>
          <a:bodyPr/>
          <a:lstStyle/>
          <a:p>
            <a:pPr marL="82550" lvl="0" algn="ctr">
              <a:spcBef>
                <a:spcPts val="600"/>
              </a:spcBef>
              <a:buClr>
                <a:srgbClr val="3891A7"/>
              </a:buClr>
              <a:buSzPct val="80000"/>
            </a:pPr>
            <a:r>
              <a:rPr lang="en-US" sz="4800" dirty="0">
                <a:effectLst>
                  <a:outerShdw blurRad="38100" dist="38100" dir="2700000" algn="tl">
                    <a:srgbClr val="C0C0C0"/>
                  </a:outerShdw>
                </a:effectLst>
                <a:ea typeface="ＭＳ Ｐゴシック" pitchFamily="34" charset="-128"/>
              </a:rPr>
              <a:t>EXPRESSIVE </a:t>
            </a:r>
            <a:r>
              <a:rPr lang="en-US" sz="4800" dirty="0" smtClean="0">
                <a:effectLst>
                  <a:outerShdw blurRad="38100" dist="38100" dir="2700000" algn="tl">
                    <a:srgbClr val="C0C0C0"/>
                  </a:outerShdw>
                </a:effectLst>
                <a:ea typeface="ＭＳ Ｐゴシック" pitchFamily="34" charset="-128"/>
              </a:rPr>
              <a:t>GESTURES</a:t>
            </a:r>
            <a:br>
              <a:rPr lang="en-US" sz="4800" dirty="0" smtClean="0">
                <a:effectLst>
                  <a:outerShdw blurRad="38100" dist="38100" dir="2700000" algn="tl">
                    <a:srgbClr val="C0C0C0"/>
                  </a:outerShdw>
                </a:effectLst>
                <a:ea typeface="ＭＳ Ｐゴシック" pitchFamily="34" charset="-128"/>
              </a:rPr>
            </a:br>
            <a:r>
              <a:rPr lang="en-US" sz="4800" dirty="0">
                <a:effectLst>
                  <a:outerShdw blurRad="38100" dist="38100" dir="2700000" algn="tl">
                    <a:srgbClr val="C0C0C0"/>
                  </a:outerShdw>
                </a:effectLst>
                <a:ea typeface="ＭＳ Ｐゴシック" pitchFamily="34" charset="-128"/>
              </a:rPr>
              <a:t/>
            </a:r>
            <a:br>
              <a:rPr lang="en-US" sz="4800" dirty="0">
                <a:effectLst>
                  <a:outerShdw blurRad="38100" dist="38100" dir="2700000" algn="tl">
                    <a:srgbClr val="C0C0C0"/>
                  </a:outerShdw>
                </a:effectLst>
                <a:ea typeface="ＭＳ Ｐゴシック" pitchFamily="34" charset="-128"/>
              </a:rPr>
            </a:br>
            <a:r>
              <a:rPr lang="en-US" sz="4800" dirty="0" smtClean="0">
                <a:effectLst>
                  <a:outerShdw blurRad="38100" dist="38100" dir="2700000" algn="tl">
                    <a:srgbClr val="C0C0C0"/>
                  </a:outerShdw>
                </a:effectLst>
                <a:ea typeface="ＭＳ Ｐゴシック" pitchFamily="34" charset="-128"/>
              </a:rPr>
              <a:t/>
            </a:r>
            <a:br>
              <a:rPr lang="en-US" sz="4800" dirty="0" smtClean="0">
                <a:effectLst>
                  <a:outerShdw blurRad="38100" dist="38100" dir="2700000" algn="tl">
                    <a:srgbClr val="C0C0C0"/>
                  </a:outerShdw>
                </a:effectLst>
                <a:ea typeface="ＭＳ Ｐゴシック" pitchFamily="34" charset="-128"/>
              </a:rPr>
            </a:br>
            <a:r>
              <a:rPr lang="en-US" altLang="en-US" sz="4000" dirty="0">
                <a:solidFill>
                  <a:srgbClr val="4F271C"/>
                </a:solidFill>
                <a:effectLst/>
                <a:ea typeface="ＭＳ Ｐゴシック" panose="020B0600070205080204" pitchFamily="34" charset="-128"/>
              </a:rPr>
              <a:t>POINT</a:t>
            </a:r>
            <a:br>
              <a:rPr lang="en-US" altLang="en-US" sz="4000" dirty="0">
                <a:solidFill>
                  <a:srgbClr val="4F271C"/>
                </a:solidFill>
                <a:effectLst/>
                <a:ea typeface="ＭＳ Ｐゴシック" panose="020B0600070205080204" pitchFamily="34" charset="-128"/>
              </a:rPr>
            </a:br>
            <a:r>
              <a:rPr lang="en-US" altLang="en-US" sz="4000" dirty="0">
                <a:solidFill>
                  <a:srgbClr val="4F271C"/>
                </a:solidFill>
                <a:effectLst/>
                <a:ea typeface="ＭＳ Ｐゴシック" panose="020B0600070205080204" pitchFamily="34" charset="-128"/>
              </a:rPr>
              <a:t>(COMMENT</a:t>
            </a:r>
            <a:br>
              <a:rPr lang="en-US" altLang="en-US" sz="4000" dirty="0">
                <a:solidFill>
                  <a:srgbClr val="4F271C"/>
                </a:solidFill>
                <a:effectLst/>
                <a:ea typeface="ＭＳ Ｐゴシック" panose="020B0600070205080204" pitchFamily="34" charset="-128"/>
              </a:rPr>
            </a:br>
            <a:r>
              <a:rPr lang="en-US" altLang="en-US" sz="4000" i="1" dirty="0">
                <a:solidFill>
                  <a:srgbClr val="4F271C"/>
                </a:solidFill>
                <a:effectLst/>
                <a:ea typeface="ＭＳ Ｐゴシック" panose="020B0600070205080204" pitchFamily="34" charset="-128"/>
              </a:rPr>
              <a:t>or</a:t>
            </a:r>
            <a:r>
              <a:rPr lang="en-US" altLang="en-US" sz="4000" dirty="0">
                <a:solidFill>
                  <a:srgbClr val="4F271C"/>
                </a:solidFill>
                <a:effectLst/>
                <a:ea typeface="ＭＳ Ｐゴシック" panose="020B0600070205080204" pitchFamily="34" charset="-128"/>
              </a:rPr>
              <a:t/>
            </a:r>
            <a:br>
              <a:rPr lang="en-US" altLang="en-US" sz="4000" dirty="0">
                <a:solidFill>
                  <a:srgbClr val="4F271C"/>
                </a:solidFill>
                <a:effectLst/>
                <a:ea typeface="ＭＳ Ｐゴシック" panose="020B0600070205080204" pitchFamily="34" charset="-128"/>
              </a:rPr>
            </a:br>
            <a:r>
              <a:rPr lang="en-US" altLang="en-US" sz="4000" dirty="0">
                <a:solidFill>
                  <a:srgbClr val="4F271C"/>
                </a:solidFill>
                <a:effectLst/>
                <a:ea typeface="ＭＳ Ｐゴシック" panose="020B0600070205080204" pitchFamily="34" charset="-128"/>
              </a:rPr>
              <a:t>INDICATE CHOICE</a:t>
            </a:r>
            <a:r>
              <a:rPr lang="en-US" altLang="en-US" sz="4000" dirty="0" smtClean="0">
                <a:solidFill>
                  <a:srgbClr val="4F271C"/>
                </a:solidFill>
                <a:effectLst/>
                <a:ea typeface="ＭＳ Ｐゴシック" panose="020B0600070205080204" pitchFamily="34" charset="-128"/>
              </a:rPr>
              <a:t>)</a:t>
            </a:r>
            <a:endParaRPr lang="en-US" sz="4800" dirty="0">
              <a:effectLst>
                <a:outerShdw blurRad="38100" dist="38100" dir="2700000" algn="tl">
                  <a:srgbClr val="C0C0C0"/>
                </a:outerShdw>
              </a:effectLst>
              <a:ea typeface="ＭＳ Ｐゴシック" pitchFamily="34" charset="-128"/>
            </a:endParaRPr>
          </a:p>
        </p:txBody>
      </p:sp>
      <p:pic>
        <p:nvPicPr>
          <p:cNvPr id="3" name="KS6Slide 36">
            <a:hlinkClick r:id="" action="ppaction://media"/>
          </p:cNvPr>
          <p:cNvPicPr>
            <a:picLocks noChangeAspect="1"/>
          </p:cNvPicPr>
          <p:nvPr>
            <a:audioFile r:link="rId1"/>
            <p:extLst>
              <p:ext uri="{DAA4B4D4-6D71-4841-9C94-3DE7FCFB9230}">
                <p14:media xmlns:p14="http://schemas.microsoft.com/office/powerpoint/2010/main" r:embed="rId2">
                  <p14:trim end="59764.25"/>
                </p14:media>
              </p:ext>
            </p:extLst>
          </p:nvPr>
        </p:nvPicPr>
        <p:blipFill>
          <a:blip r:embed="rId4"/>
          <a:stretch>
            <a:fillRect/>
          </a:stretch>
        </p:blipFill>
        <p:spPr>
          <a:xfrm>
            <a:off x="0" y="6370637"/>
            <a:ext cx="487363" cy="487363"/>
          </a:xfrm>
          <a:prstGeom prst="rect">
            <a:avLst/>
          </a:prstGeom>
        </p:spPr>
      </p:pic>
    </p:spTree>
    <p:extLst>
      <p:ext uri="{BB962C8B-B14F-4D97-AF65-F5344CB8AC3E}">
        <p14:creationId xmlns:p14="http://schemas.microsoft.com/office/powerpoint/2010/main" val="19190450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32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590800" y="274638"/>
            <a:ext cx="8077200" cy="1143000"/>
          </a:xfrm>
        </p:spPr>
        <p:txBody>
          <a:bodyPr/>
          <a:lstStyle/>
          <a:p>
            <a:pPr algn="ctr">
              <a:defRPr/>
            </a:pPr>
            <a:r>
              <a:rPr lang="en-US" sz="4400" dirty="0">
                <a:effectLst>
                  <a:outerShdw blurRad="38100" dist="38100" dir="2700000" algn="tl">
                    <a:srgbClr val="C0C0C0"/>
                  </a:outerShdw>
                </a:effectLst>
                <a:ea typeface="ＭＳ Ｐゴシック" pitchFamily="34" charset="-128"/>
              </a:rPr>
              <a:t>POINT,  TO COMMENT</a:t>
            </a:r>
          </a:p>
        </p:txBody>
      </p:sp>
      <p:pic>
        <p:nvPicPr>
          <p:cNvPr id="53250" name="Content Placeholder 1" descr="Young boy pointing at object."/>
          <p:cNvPicPr>
            <a:picLocks noGrp="1" noChangeAspect="1"/>
          </p:cNvPicPr>
          <p:nvPr>
            <p:ph idx="1"/>
          </p:nvPr>
        </p:nvPicPr>
        <p:blipFill>
          <a:blip r:embed="rId4">
            <a:extLst>
              <a:ext uri="{28A0092B-C50C-407E-A947-70E740481C1C}">
                <a14:useLocalDpi xmlns:a14="http://schemas.microsoft.com/office/drawing/2010/main" val="0"/>
              </a:ext>
            </a:extLst>
          </a:blip>
          <a:srcRect t="2626" b="2626"/>
          <a:stretch>
            <a:fillRect/>
          </a:stretch>
        </p:blipFill>
        <p:spPr/>
      </p:pic>
      <p:pic>
        <p:nvPicPr>
          <p:cNvPr id="2" name="Slide 36">
            <a:hlinkClick r:id="" action="ppaction://media"/>
          </p:cNvPr>
          <p:cNvPicPr>
            <a:picLocks noChangeAspect="1"/>
          </p:cNvPicPr>
          <p:nvPr>
            <a:audioFile r:link="rId1"/>
            <p:extLst>
              <p:ext uri="{DAA4B4D4-6D71-4841-9C94-3DE7FCFB9230}">
                <p14:media xmlns:p14="http://schemas.microsoft.com/office/powerpoint/2010/main" r:embed="rId2">
                  <p14:trim st="48509"/>
                </p14:media>
              </p:ext>
            </p:extLst>
          </p:nvPr>
        </p:nvPicPr>
        <p:blipFill>
          <a:blip r:embed="rId5"/>
          <a:stretch>
            <a:fillRect/>
          </a:stretch>
        </p:blipFill>
        <p:spPr>
          <a:xfrm>
            <a:off x="0" y="6370637"/>
            <a:ext cx="487363" cy="487363"/>
          </a:xfrm>
          <a:prstGeom prst="rect">
            <a:avLst/>
          </a:prstGeom>
        </p:spPr>
      </p:pic>
    </p:spTree>
    <p:extLst>
      <p:ext uri="{BB962C8B-B14F-4D97-AF65-F5344CB8AC3E}">
        <p14:creationId xmlns:p14="http://schemas.microsoft.com/office/powerpoint/2010/main" val="27025918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57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590800" y="274638"/>
            <a:ext cx="8077200" cy="1143000"/>
          </a:xfrm>
        </p:spPr>
        <p:txBody>
          <a:bodyPr/>
          <a:lstStyle/>
          <a:p>
            <a:pPr algn="ctr">
              <a:defRPr/>
            </a:pPr>
            <a:r>
              <a:rPr lang="en-US" sz="4000" dirty="0">
                <a:effectLst>
                  <a:outerShdw blurRad="38100" dist="38100" dir="2700000" algn="tl">
                    <a:srgbClr val="C0C0C0"/>
                  </a:outerShdw>
                </a:effectLst>
                <a:ea typeface="ＭＳ Ｐゴシック" pitchFamily="34" charset="-128"/>
              </a:rPr>
              <a:t>POINT,  TO INDICATE CHOICE</a:t>
            </a:r>
          </a:p>
        </p:txBody>
      </p:sp>
      <p:pic>
        <p:nvPicPr>
          <p:cNvPr id="54274" name="Content Placeholder 1" descr="Young girl pointing to indicate choice."/>
          <p:cNvPicPr>
            <a:picLocks noGrp="1" noChangeAspect="1"/>
          </p:cNvPicPr>
          <p:nvPr>
            <p:ph idx="1"/>
          </p:nvPr>
        </p:nvPicPr>
        <p:blipFill>
          <a:blip r:embed="rId4">
            <a:extLst>
              <a:ext uri="{28A0092B-C50C-407E-A947-70E740481C1C}">
                <a14:useLocalDpi xmlns:a14="http://schemas.microsoft.com/office/drawing/2010/main" val="0"/>
              </a:ext>
            </a:extLst>
          </a:blip>
          <a:srcRect t="2966" b="2966"/>
          <a:stretch>
            <a:fillRect/>
          </a:stretch>
        </p:blipFill>
        <p:spPr/>
      </p:pic>
      <p:pic>
        <p:nvPicPr>
          <p:cNvPr id="2" name="Slide 3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370637"/>
            <a:ext cx="487363" cy="487363"/>
          </a:xfrm>
          <a:prstGeom prst="rect">
            <a:avLst/>
          </a:prstGeom>
        </p:spPr>
      </p:pic>
    </p:spTree>
    <p:extLst>
      <p:ext uri="{BB962C8B-B14F-4D97-AF65-F5344CB8AC3E}">
        <p14:creationId xmlns:p14="http://schemas.microsoft.com/office/powerpoint/2010/main" val="5945275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0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a:xfrm>
            <a:off x="1351280" y="305871"/>
            <a:ext cx="10840720" cy="1166813"/>
          </a:xfrm>
        </p:spPr>
        <p:txBody>
          <a:bodyPr>
            <a:normAutofit/>
          </a:bodyPr>
          <a:lstStyle/>
          <a:p>
            <a:pPr eaLnBrk="1" hangingPunct="1">
              <a:defRPr/>
            </a:pPr>
            <a:r>
              <a:rPr lang="en-US" sz="4400" dirty="0" smtClean="0">
                <a:effectLst>
                  <a:outerShdw blurRad="38100" dist="38100" dir="2700000" algn="tl">
                    <a:srgbClr val="C0C0C0"/>
                  </a:outerShdw>
                </a:effectLst>
                <a:latin typeface="Trebuchet MS" pitchFamily="34" charset="0"/>
                <a:ea typeface="ＭＳ Ｐゴシック" pitchFamily="34" charset="-128"/>
              </a:rPr>
              <a:t>WHAT ARE NATURAL GESTURES? (CONT.)</a:t>
            </a:r>
          </a:p>
        </p:txBody>
      </p:sp>
      <p:sp>
        <p:nvSpPr>
          <p:cNvPr id="16386" name="Rectangle 3"/>
          <p:cNvSpPr>
            <a:spLocks noGrp="1" noChangeArrowheads="1"/>
          </p:cNvSpPr>
          <p:nvPr>
            <p:ph type="body" idx="1"/>
          </p:nvPr>
        </p:nvSpPr>
        <p:spPr>
          <a:xfrm>
            <a:off x="2557464" y="1905000"/>
            <a:ext cx="8110537" cy="4953000"/>
          </a:xfrm>
        </p:spPr>
        <p:txBody>
          <a:bodyPr/>
          <a:lstStyle/>
          <a:p>
            <a:pPr eaLnBrk="1" hangingPunct="1">
              <a:lnSpc>
                <a:spcPct val="90000"/>
              </a:lnSpc>
            </a:pPr>
            <a:r>
              <a:rPr lang="en-US" altLang="en-US" sz="2800" dirty="0">
                <a:solidFill>
                  <a:schemeClr val="tx2"/>
                </a:solidFill>
                <a:latin typeface="Trebuchet MS" panose="020B0603020202020204" pitchFamily="34" charset="0"/>
                <a:ea typeface="ＭＳ Ｐゴシック" panose="020B0600070205080204" pitchFamily="34" charset="-128"/>
              </a:rPr>
              <a:t>Elements of a culture</a:t>
            </a:r>
            <a:r>
              <a:rPr lang="ja-JP" altLang="en-US" sz="2800" dirty="0">
                <a:solidFill>
                  <a:schemeClr val="tx2"/>
                </a:solidFill>
                <a:latin typeface="Trebuchet MS" panose="020B0603020202020204" pitchFamily="34" charset="0"/>
                <a:ea typeface="ＭＳ Ｐゴシック" panose="020B0600070205080204" pitchFamily="34" charset="-128"/>
              </a:rPr>
              <a:t>’</a:t>
            </a:r>
            <a:r>
              <a:rPr lang="en-US" altLang="ja-JP" sz="2800" dirty="0">
                <a:solidFill>
                  <a:schemeClr val="tx2"/>
                </a:solidFill>
                <a:latin typeface="Trebuchet MS" panose="020B0603020202020204" pitchFamily="34" charset="0"/>
                <a:ea typeface="ＭＳ Ｐゴシック" panose="020B0600070205080204" pitchFamily="34" charset="-128"/>
              </a:rPr>
              <a:t>s nonverbal communication system</a:t>
            </a:r>
          </a:p>
          <a:p>
            <a:pPr eaLnBrk="1" hangingPunct="1">
              <a:lnSpc>
                <a:spcPct val="90000"/>
              </a:lnSpc>
            </a:pPr>
            <a:r>
              <a:rPr lang="en-US" altLang="en-US" sz="2800" dirty="0" err="1">
                <a:solidFill>
                  <a:schemeClr val="tx2"/>
                </a:solidFill>
                <a:latin typeface="Trebuchet MS" panose="020B0603020202020204" pitchFamily="34" charset="0"/>
                <a:ea typeface="ＭＳ Ｐゴシック" panose="020B0600070205080204" pitchFamily="34" charset="-128"/>
              </a:rPr>
              <a:t>Nonsymbolic</a:t>
            </a:r>
            <a:r>
              <a:rPr lang="en-US" altLang="en-US" sz="2800" dirty="0">
                <a:solidFill>
                  <a:schemeClr val="tx2"/>
                </a:solidFill>
                <a:latin typeface="Trebuchet MS" panose="020B0603020202020204" pitchFamily="34" charset="0"/>
                <a:ea typeface="ＭＳ Ｐゴシック" panose="020B0600070205080204" pitchFamily="34" charset="-128"/>
              </a:rPr>
              <a:t> elements</a:t>
            </a:r>
          </a:p>
          <a:p>
            <a:pPr eaLnBrk="1" hangingPunct="1">
              <a:lnSpc>
                <a:spcPct val="90000"/>
              </a:lnSpc>
              <a:buFont typeface="Wingdings" panose="05000000000000000000" pitchFamily="2" charset="2"/>
              <a:buNone/>
            </a:pPr>
            <a:r>
              <a:rPr lang="en-US" altLang="en-US" sz="2800" dirty="0">
                <a:solidFill>
                  <a:schemeClr val="tx2"/>
                </a:solidFill>
                <a:latin typeface="Trebuchet MS" panose="020B0603020202020204" pitchFamily="34" charset="0"/>
                <a:ea typeface="ＭＳ Ｐゴシック" panose="020B0600070205080204" pitchFamily="34" charset="-128"/>
              </a:rPr>
              <a:t>	(e.g., pointing, showing, giving, shrugging shoulders, extended open palm)</a:t>
            </a:r>
          </a:p>
          <a:p>
            <a:pPr eaLnBrk="1" hangingPunct="1">
              <a:lnSpc>
                <a:spcPct val="90000"/>
              </a:lnSpc>
            </a:pPr>
            <a:r>
              <a:rPr lang="en-US" altLang="en-US" sz="2800" dirty="0">
                <a:solidFill>
                  <a:schemeClr val="tx2"/>
                </a:solidFill>
                <a:latin typeface="Trebuchet MS" panose="020B0603020202020204" pitchFamily="34" charset="0"/>
                <a:ea typeface="ＭＳ Ｐゴシック" panose="020B0600070205080204" pitchFamily="34" charset="-128"/>
              </a:rPr>
              <a:t>Typically learned incidentally, through everyday interactions</a:t>
            </a:r>
          </a:p>
          <a:p>
            <a:pPr eaLnBrk="1" hangingPunct="1">
              <a:lnSpc>
                <a:spcPct val="90000"/>
              </a:lnSpc>
            </a:pPr>
            <a:r>
              <a:rPr lang="en-US" altLang="en-US" sz="2800" dirty="0">
                <a:solidFill>
                  <a:schemeClr val="tx2"/>
                </a:solidFill>
                <a:latin typeface="Trebuchet MS" panose="020B0603020202020204" pitchFamily="34" charset="0"/>
                <a:ea typeface="ＭＳ Ｐゴシック" panose="020B0600070205080204" pitchFamily="34" charset="-128"/>
              </a:rPr>
              <a:t>Remain in communication system, </a:t>
            </a:r>
            <a:r>
              <a:rPr lang="en-US" altLang="en-US" sz="2800" i="1" dirty="0">
                <a:solidFill>
                  <a:schemeClr val="tx2"/>
                </a:solidFill>
                <a:latin typeface="Trebuchet MS" panose="020B0603020202020204" pitchFamily="34" charset="0"/>
                <a:ea typeface="ＭＳ Ｐゴシック" panose="020B0600070205080204" pitchFamily="34" charset="-128"/>
              </a:rPr>
              <a:t>even after</a:t>
            </a:r>
            <a:r>
              <a:rPr lang="en-US" altLang="en-US" sz="2800" dirty="0">
                <a:solidFill>
                  <a:schemeClr val="tx2"/>
                </a:solidFill>
                <a:latin typeface="Trebuchet MS" panose="020B0603020202020204" pitchFamily="34" charset="0"/>
                <a:ea typeface="ＭＳ Ｐゴシック" panose="020B0600070205080204" pitchFamily="34" charset="-128"/>
              </a:rPr>
              <a:t> native speakers learn to communicate with symbolic </a:t>
            </a:r>
            <a:r>
              <a:rPr lang="en-US" altLang="en-US" sz="2800" dirty="0" smtClean="0">
                <a:solidFill>
                  <a:schemeClr val="tx2"/>
                </a:solidFill>
                <a:latin typeface="Trebuchet MS" panose="020B0603020202020204" pitchFamily="34" charset="0"/>
                <a:ea typeface="ＭＳ Ｐゴシック" panose="020B0600070205080204" pitchFamily="34" charset="-128"/>
              </a:rPr>
              <a:t>means</a:t>
            </a:r>
            <a:endParaRPr lang="en-US" altLang="en-US" sz="2800" dirty="0">
              <a:solidFill>
                <a:schemeClr val="tx2"/>
              </a:solidFill>
              <a:latin typeface="Trebuchet MS" panose="020B0603020202020204" pitchFamily="34" charset="0"/>
              <a:ea typeface="ＭＳ Ｐゴシック" panose="020B0600070205080204" pitchFamily="34" charset="-128"/>
            </a:endParaRPr>
          </a:p>
        </p:txBody>
      </p:sp>
      <p:pic>
        <p:nvPicPr>
          <p:cNvPr id="2" name="Slide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370637"/>
            <a:ext cx="487363" cy="487363"/>
          </a:xfrm>
          <a:prstGeom prst="rect">
            <a:avLst/>
          </a:prstGeom>
        </p:spPr>
      </p:pic>
    </p:spTree>
    <p:extLst>
      <p:ext uri="{BB962C8B-B14F-4D97-AF65-F5344CB8AC3E}">
        <p14:creationId xmlns:p14="http://schemas.microsoft.com/office/powerpoint/2010/main" val="16823426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24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959100" y="274638"/>
            <a:ext cx="7499350" cy="6126162"/>
          </a:xfrm>
        </p:spPr>
        <p:txBody>
          <a:bodyPr>
            <a:normAutofit/>
          </a:bodyPr>
          <a:lstStyle/>
          <a:p>
            <a:pPr marL="82550" lvl="0" algn="ctr">
              <a:spcBef>
                <a:spcPts val="600"/>
              </a:spcBef>
              <a:buClr>
                <a:srgbClr val="3891A7"/>
              </a:buClr>
              <a:buSzPct val="80000"/>
            </a:pPr>
            <a:r>
              <a:rPr lang="en-US" sz="4800" dirty="0">
                <a:effectLst>
                  <a:outerShdw blurRad="38100" dist="38100" dir="2700000" algn="tl">
                    <a:srgbClr val="C0C0C0"/>
                  </a:outerShdw>
                </a:effectLst>
                <a:ea typeface="ＭＳ Ｐゴシック" pitchFamily="34" charset="-128"/>
              </a:rPr>
              <a:t>EXPRESSIVE </a:t>
            </a:r>
            <a:r>
              <a:rPr lang="en-US" sz="4800" dirty="0" smtClean="0">
                <a:effectLst>
                  <a:outerShdw blurRad="38100" dist="38100" dir="2700000" algn="tl">
                    <a:srgbClr val="C0C0C0"/>
                  </a:outerShdw>
                </a:effectLst>
                <a:ea typeface="ＭＳ Ｐゴシック" pitchFamily="34" charset="-128"/>
              </a:rPr>
              <a:t>GESTURES</a:t>
            </a:r>
            <a:br>
              <a:rPr lang="en-US" sz="4800" dirty="0" smtClean="0">
                <a:effectLst>
                  <a:outerShdw blurRad="38100" dist="38100" dir="2700000" algn="tl">
                    <a:srgbClr val="C0C0C0"/>
                  </a:outerShdw>
                </a:effectLst>
                <a:ea typeface="ＭＳ Ｐゴシック" pitchFamily="34" charset="-128"/>
              </a:rPr>
            </a:br>
            <a:r>
              <a:rPr lang="en-US" sz="4800" dirty="0">
                <a:effectLst>
                  <a:outerShdw blurRad="38100" dist="38100" dir="2700000" algn="tl">
                    <a:srgbClr val="C0C0C0"/>
                  </a:outerShdw>
                </a:effectLst>
                <a:ea typeface="ＭＳ Ｐゴシック" pitchFamily="34" charset="-128"/>
              </a:rPr>
              <a:t/>
            </a:r>
            <a:br>
              <a:rPr lang="en-US" sz="4800" dirty="0">
                <a:effectLst>
                  <a:outerShdw blurRad="38100" dist="38100" dir="2700000" algn="tl">
                    <a:srgbClr val="C0C0C0"/>
                  </a:outerShdw>
                </a:effectLst>
                <a:ea typeface="ＭＳ Ｐゴシック" pitchFamily="34" charset="-128"/>
              </a:rPr>
            </a:br>
            <a:r>
              <a:rPr lang="en-US" sz="4800" dirty="0" smtClean="0">
                <a:effectLst>
                  <a:outerShdw blurRad="38100" dist="38100" dir="2700000" algn="tl">
                    <a:srgbClr val="C0C0C0"/>
                  </a:outerShdw>
                </a:effectLst>
                <a:ea typeface="ＭＳ Ｐゴシック" pitchFamily="34" charset="-128"/>
              </a:rPr>
              <a:t/>
            </a:r>
            <a:br>
              <a:rPr lang="en-US" sz="4800" dirty="0" smtClean="0">
                <a:effectLst>
                  <a:outerShdw blurRad="38100" dist="38100" dir="2700000" algn="tl">
                    <a:srgbClr val="C0C0C0"/>
                  </a:outerShdw>
                </a:effectLst>
                <a:ea typeface="ＭＳ Ｐゴシック" pitchFamily="34" charset="-128"/>
              </a:rPr>
            </a:br>
            <a:r>
              <a:rPr lang="en-US" altLang="en-US" sz="4000" dirty="0">
                <a:solidFill>
                  <a:srgbClr val="4F271C"/>
                </a:solidFill>
                <a:effectLst/>
                <a:ea typeface="ＭＳ Ｐゴシック" panose="020B0600070205080204" pitchFamily="34" charset="-128"/>
              </a:rPr>
              <a:t>VOCALIZATION &amp; </a:t>
            </a:r>
            <a:br>
              <a:rPr lang="en-US" altLang="en-US" sz="4000" dirty="0">
                <a:solidFill>
                  <a:srgbClr val="4F271C"/>
                </a:solidFill>
                <a:effectLst/>
                <a:ea typeface="ＭＳ Ｐゴシック" panose="020B0600070205080204" pitchFamily="34" charset="-128"/>
              </a:rPr>
            </a:br>
            <a:r>
              <a:rPr lang="en-US" altLang="en-US" sz="4000" dirty="0">
                <a:solidFill>
                  <a:srgbClr val="4F271C"/>
                </a:solidFill>
                <a:effectLst/>
                <a:ea typeface="ＭＳ Ｐゴシック" panose="020B0600070205080204" pitchFamily="34" charset="-128"/>
              </a:rPr>
              <a:t>EYE CONTACT</a:t>
            </a:r>
            <a:br>
              <a:rPr lang="en-US" altLang="en-US" sz="4000" dirty="0">
                <a:solidFill>
                  <a:srgbClr val="4F271C"/>
                </a:solidFill>
                <a:effectLst/>
                <a:ea typeface="ＭＳ Ｐゴシック" panose="020B0600070205080204" pitchFamily="34" charset="-128"/>
              </a:rPr>
            </a:br>
            <a:r>
              <a:rPr lang="en-US" altLang="en-US" sz="4000" dirty="0">
                <a:solidFill>
                  <a:srgbClr val="4F271C"/>
                </a:solidFill>
                <a:effectLst/>
                <a:ea typeface="ＭＳ Ｐゴシック" panose="020B0600070205080204" pitchFamily="34" charset="-128"/>
              </a:rPr>
              <a:t>(REQUEST CONTINUATION</a:t>
            </a:r>
            <a:r>
              <a:rPr lang="en-US" altLang="en-US" sz="4000" dirty="0" smtClean="0">
                <a:solidFill>
                  <a:srgbClr val="4F271C"/>
                </a:solidFill>
                <a:effectLst/>
                <a:ea typeface="ＭＳ Ｐゴシック" panose="020B0600070205080204" pitchFamily="34" charset="-128"/>
              </a:rPr>
              <a:t>)</a:t>
            </a:r>
            <a:endParaRPr lang="en-US" sz="4800" dirty="0">
              <a:effectLst>
                <a:outerShdw blurRad="38100" dist="38100" dir="2700000" algn="tl">
                  <a:srgbClr val="C0C0C0"/>
                </a:outerShdw>
              </a:effectLst>
              <a:ea typeface="ＭＳ Ｐゴシック" pitchFamily="34" charset="-128"/>
            </a:endParaRPr>
          </a:p>
        </p:txBody>
      </p:sp>
      <p:pic>
        <p:nvPicPr>
          <p:cNvPr id="2" name="KS6Slide 40">
            <a:hlinkClick r:id="" action="ppaction://media"/>
          </p:cNvPr>
          <p:cNvPicPr>
            <a:picLocks noChangeAspect="1"/>
          </p:cNvPicPr>
          <p:nvPr>
            <a:audioFile r:link="rId1"/>
            <p:extLst>
              <p:ext uri="{DAA4B4D4-6D71-4841-9C94-3DE7FCFB9230}">
                <p14:media xmlns:p14="http://schemas.microsoft.com/office/powerpoint/2010/main" r:embed="rId2">
                  <p14:trim end="69172.5625"/>
                </p14:media>
              </p:ext>
            </p:extLst>
          </p:nvPr>
        </p:nvPicPr>
        <p:blipFill>
          <a:blip r:embed="rId4"/>
          <a:stretch>
            <a:fillRect/>
          </a:stretch>
        </p:blipFill>
        <p:spPr>
          <a:xfrm>
            <a:off x="0" y="6370637"/>
            <a:ext cx="487363" cy="487363"/>
          </a:xfrm>
          <a:prstGeom prst="rect">
            <a:avLst/>
          </a:prstGeom>
        </p:spPr>
      </p:pic>
    </p:spTree>
    <p:extLst>
      <p:ext uri="{BB962C8B-B14F-4D97-AF65-F5344CB8AC3E}">
        <p14:creationId xmlns:p14="http://schemas.microsoft.com/office/powerpoint/2010/main" val="26848224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590800" y="274638"/>
            <a:ext cx="8077200" cy="1143000"/>
          </a:xfrm>
        </p:spPr>
        <p:txBody>
          <a:bodyPr/>
          <a:lstStyle/>
          <a:p>
            <a:pPr marL="82550" algn="ctr">
              <a:defRPr/>
            </a:pPr>
            <a:r>
              <a:rPr lang="en-US" sz="4000" dirty="0">
                <a:solidFill>
                  <a:schemeClr val="tx2"/>
                </a:solidFill>
                <a:effectLst>
                  <a:outerShdw blurRad="38100" dist="38100" dir="2700000" algn="tl">
                    <a:srgbClr val="C0C0C0"/>
                  </a:outerShdw>
                </a:effectLst>
                <a:ea typeface="ＭＳ Ｐゴシック" pitchFamily="34" charset="-128"/>
              </a:rPr>
              <a:t>VOCALIZATION &amp; EYE CONTACT</a:t>
            </a:r>
          </a:p>
        </p:txBody>
      </p:sp>
      <p:pic>
        <p:nvPicPr>
          <p:cNvPr id="56322" name="Content Placeholder 3" descr="Young boy making eye contact and vocalizing."/>
          <p:cNvPicPr>
            <a:picLocks noGrp="1" noChangeAspect="1"/>
          </p:cNvPicPr>
          <p:nvPr>
            <p:ph idx="1"/>
          </p:nvPr>
        </p:nvPicPr>
        <p:blipFill>
          <a:blip r:embed="rId4">
            <a:extLst>
              <a:ext uri="{28A0092B-C50C-407E-A947-70E740481C1C}">
                <a14:useLocalDpi xmlns:a14="http://schemas.microsoft.com/office/drawing/2010/main" val="0"/>
              </a:ext>
            </a:extLst>
          </a:blip>
          <a:srcRect t="13667" b="13667"/>
          <a:stretch>
            <a:fillRect/>
          </a:stretch>
        </p:blipFill>
        <p:spPr/>
      </p:pic>
      <p:pic>
        <p:nvPicPr>
          <p:cNvPr id="2" name="Slide 40">
            <a:hlinkClick r:id="" action="ppaction://media"/>
          </p:cNvPr>
          <p:cNvPicPr>
            <a:picLocks noChangeAspect="1"/>
          </p:cNvPicPr>
          <p:nvPr>
            <a:audioFile r:link="rId1"/>
            <p:extLst>
              <p:ext uri="{DAA4B4D4-6D71-4841-9C94-3DE7FCFB9230}">
                <p14:media xmlns:p14="http://schemas.microsoft.com/office/powerpoint/2010/main" r:embed="rId2">
                  <p14:trim st="25567"/>
                </p14:media>
              </p:ext>
            </p:extLst>
          </p:nvPr>
        </p:nvPicPr>
        <p:blipFill>
          <a:blip r:embed="rId5"/>
          <a:stretch>
            <a:fillRect/>
          </a:stretch>
        </p:blipFill>
        <p:spPr>
          <a:xfrm>
            <a:off x="0" y="6370637"/>
            <a:ext cx="487363" cy="487363"/>
          </a:xfrm>
          <a:prstGeom prst="rect">
            <a:avLst/>
          </a:prstGeom>
        </p:spPr>
      </p:pic>
    </p:spTree>
    <p:extLst>
      <p:ext uri="{BB962C8B-B14F-4D97-AF65-F5344CB8AC3E}">
        <p14:creationId xmlns:p14="http://schemas.microsoft.com/office/powerpoint/2010/main" val="19303438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86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959100" y="274638"/>
            <a:ext cx="7499350" cy="6078036"/>
          </a:xfrm>
        </p:spPr>
        <p:txBody>
          <a:bodyPr/>
          <a:lstStyle/>
          <a:p>
            <a:pPr marL="82550" lvl="0" algn="ctr">
              <a:spcBef>
                <a:spcPts val="600"/>
              </a:spcBef>
              <a:buClr>
                <a:srgbClr val="3891A7"/>
              </a:buClr>
              <a:buSzPct val="80000"/>
            </a:pPr>
            <a:r>
              <a:rPr lang="en-US" sz="4800" dirty="0">
                <a:effectLst>
                  <a:outerShdw blurRad="38100" dist="38100" dir="2700000" algn="tl">
                    <a:srgbClr val="C0C0C0"/>
                  </a:outerShdw>
                </a:effectLst>
                <a:ea typeface="ＭＳ Ｐゴシック" pitchFamily="34" charset="-128"/>
              </a:rPr>
              <a:t>EXPRESSIVE </a:t>
            </a:r>
            <a:r>
              <a:rPr lang="en-US" sz="4800" dirty="0" smtClean="0">
                <a:effectLst>
                  <a:outerShdw blurRad="38100" dist="38100" dir="2700000" algn="tl">
                    <a:srgbClr val="C0C0C0"/>
                  </a:outerShdw>
                </a:effectLst>
                <a:ea typeface="ＭＳ Ｐゴシック" pitchFamily="34" charset="-128"/>
              </a:rPr>
              <a:t>GESTURES</a:t>
            </a:r>
            <a:br>
              <a:rPr lang="en-US" sz="4800" dirty="0" smtClean="0">
                <a:effectLst>
                  <a:outerShdw blurRad="38100" dist="38100" dir="2700000" algn="tl">
                    <a:srgbClr val="C0C0C0"/>
                  </a:outerShdw>
                </a:effectLst>
                <a:ea typeface="ＭＳ Ｐゴシック" pitchFamily="34" charset="-128"/>
              </a:rPr>
            </a:br>
            <a:r>
              <a:rPr lang="en-US" sz="4800" dirty="0">
                <a:effectLst>
                  <a:outerShdw blurRad="38100" dist="38100" dir="2700000" algn="tl">
                    <a:srgbClr val="C0C0C0"/>
                  </a:outerShdw>
                </a:effectLst>
                <a:ea typeface="ＭＳ Ｐゴシック" pitchFamily="34" charset="-128"/>
              </a:rPr>
              <a:t/>
            </a:r>
            <a:br>
              <a:rPr lang="en-US" sz="4800" dirty="0">
                <a:effectLst>
                  <a:outerShdw blurRad="38100" dist="38100" dir="2700000" algn="tl">
                    <a:srgbClr val="C0C0C0"/>
                  </a:outerShdw>
                </a:effectLst>
                <a:ea typeface="ＭＳ Ｐゴシック" pitchFamily="34" charset="-128"/>
              </a:rPr>
            </a:br>
            <a:r>
              <a:rPr lang="en-US" sz="4800" dirty="0" smtClean="0">
                <a:effectLst>
                  <a:outerShdw blurRad="38100" dist="38100" dir="2700000" algn="tl">
                    <a:srgbClr val="C0C0C0"/>
                  </a:outerShdw>
                </a:effectLst>
                <a:ea typeface="ＭＳ Ｐゴシック" pitchFamily="34" charset="-128"/>
              </a:rPr>
              <a:t/>
            </a:r>
            <a:br>
              <a:rPr lang="en-US" sz="4800" dirty="0" smtClean="0">
                <a:effectLst>
                  <a:outerShdw blurRad="38100" dist="38100" dir="2700000" algn="tl">
                    <a:srgbClr val="C0C0C0"/>
                  </a:outerShdw>
                </a:effectLst>
                <a:ea typeface="ＭＳ Ｐゴシック" pitchFamily="34" charset="-128"/>
              </a:rPr>
            </a:br>
            <a:r>
              <a:rPr lang="en-US" altLang="en-US" sz="4000" dirty="0">
                <a:solidFill>
                  <a:srgbClr val="4F271C"/>
                </a:solidFill>
                <a:effectLst/>
                <a:ea typeface="ＭＳ Ｐゴシック" panose="020B0600070205080204" pitchFamily="34" charset="-128"/>
              </a:rPr>
              <a:t>EYE GAZE / CLOSE EYES</a:t>
            </a:r>
            <a:br>
              <a:rPr lang="en-US" altLang="en-US" sz="4000" dirty="0">
                <a:solidFill>
                  <a:srgbClr val="4F271C"/>
                </a:solidFill>
                <a:effectLst/>
                <a:ea typeface="ＭＳ Ｐゴシック" panose="020B0600070205080204" pitchFamily="34" charset="-128"/>
              </a:rPr>
            </a:br>
            <a:r>
              <a:rPr lang="en-US" altLang="en-US" sz="4000" dirty="0">
                <a:solidFill>
                  <a:srgbClr val="4F271C"/>
                </a:solidFill>
                <a:effectLst/>
                <a:ea typeface="ＭＳ Ｐゴシック" panose="020B0600070205080204" pitchFamily="34" charset="-128"/>
              </a:rPr>
              <a:t>(TERMINATE</a:t>
            </a:r>
            <a:r>
              <a:rPr lang="en-US" altLang="en-US" sz="4000" dirty="0" smtClean="0">
                <a:solidFill>
                  <a:srgbClr val="4F271C"/>
                </a:solidFill>
                <a:effectLst/>
                <a:ea typeface="ＭＳ Ｐゴシック" panose="020B0600070205080204" pitchFamily="34" charset="-128"/>
              </a:rPr>
              <a:t>)</a:t>
            </a:r>
            <a:endParaRPr lang="en-US" sz="4800" dirty="0">
              <a:effectLst>
                <a:outerShdw blurRad="38100" dist="38100" dir="2700000" algn="tl">
                  <a:srgbClr val="C0C0C0"/>
                </a:outerShdw>
              </a:effectLst>
              <a:ea typeface="ＭＳ Ｐゴシック" pitchFamily="34" charset="-128"/>
            </a:endParaRPr>
          </a:p>
        </p:txBody>
      </p:sp>
      <p:pic>
        <p:nvPicPr>
          <p:cNvPr id="2" name="KS6Slide 41">
            <a:hlinkClick r:id="" action="ppaction://media"/>
          </p:cNvPr>
          <p:cNvPicPr>
            <a:picLocks noChangeAspect="1"/>
          </p:cNvPicPr>
          <p:nvPr>
            <a:audioFile r:link="rId1"/>
            <p:extLst>
              <p:ext uri="{DAA4B4D4-6D71-4841-9C94-3DE7FCFB9230}">
                <p14:media xmlns:p14="http://schemas.microsoft.com/office/powerpoint/2010/main" r:embed="rId2">
                  <p14:trim end="43139.1875"/>
                </p14:media>
              </p:ext>
            </p:extLst>
          </p:nvPr>
        </p:nvPicPr>
        <p:blipFill>
          <a:blip r:embed="rId4"/>
          <a:stretch>
            <a:fillRect/>
          </a:stretch>
        </p:blipFill>
        <p:spPr>
          <a:xfrm>
            <a:off x="0" y="6370637"/>
            <a:ext cx="487363" cy="487363"/>
          </a:xfrm>
          <a:prstGeom prst="rect">
            <a:avLst/>
          </a:prstGeom>
        </p:spPr>
      </p:pic>
    </p:spTree>
    <p:extLst>
      <p:ext uri="{BB962C8B-B14F-4D97-AF65-F5344CB8AC3E}">
        <p14:creationId xmlns:p14="http://schemas.microsoft.com/office/powerpoint/2010/main" val="12192017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1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590800" y="274638"/>
            <a:ext cx="8077200" cy="1143000"/>
          </a:xfrm>
        </p:spPr>
        <p:txBody>
          <a:bodyPr>
            <a:normAutofit fontScale="90000"/>
          </a:bodyPr>
          <a:lstStyle/>
          <a:p>
            <a:pPr algn="ctr">
              <a:defRPr/>
            </a:pPr>
            <a:r>
              <a:rPr lang="en-US" sz="3600" dirty="0">
                <a:effectLst>
                  <a:outerShdw blurRad="38100" dist="38100" dir="2700000" algn="tl">
                    <a:srgbClr val="C0C0C0"/>
                  </a:outerShdw>
                </a:effectLst>
                <a:ea typeface="ＭＳ Ｐゴシック" pitchFamily="34" charset="-128"/>
              </a:rPr>
              <a:t>CLOSE EYES TO INDICATE </a:t>
            </a:r>
            <a:r>
              <a:rPr lang="en-US" altLang="en-US" sz="3600" dirty="0">
                <a:effectLst>
                  <a:outerShdw blurRad="38100" dist="38100" dir="2700000" algn="tl">
                    <a:srgbClr val="C0C0C0"/>
                  </a:outerShdw>
                </a:effectLst>
                <a:ea typeface="ＭＳ Ｐゴシック" pitchFamily="34" charset="-128"/>
              </a:rPr>
              <a:t>“</a:t>
            </a:r>
            <a:r>
              <a:rPr lang="en-US" sz="3600" dirty="0">
                <a:effectLst>
                  <a:outerShdw blurRad="38100" dist="38100" dir="2700000" algn="tl">
                    <a:srgbClr val="C0C0C0"/>
                  </a:outerShdw>
                </a:effectLst>
                <a:ea typeface="ＭＳ Ｐゴシック" pitchFamily="34" charset="-128"/>
              </a:rPr>
              <a:t>FINISHED</a:t>
            </a:r>
            <a:r>
              <a:rPr lang="en-US" altLang="en-US" sz="3600" dirty="0" smtClean="0">
                <a:effectLst>
                  <a:outerShdw blurRad="38100" dist="38100" dir="2700000" algn="tl">
                    <a:srgbClr val="C0C0C0"/>
                  </a:outerShdw>
                </a:effectLst>
                <a:ea typeface="ＭＳ Ｐゴシック" pitchFamily="34" charset="-128"/>
              </a:rPr>
              <a:t>” 1</a:t>
            </a:r>
            <a:endParaRPr lang="en-US" sz="3600" dirty="0">
              <a:effectLst>
                <a:outerShdw blurRad="38100" dist="38100" dir="2700000" algn="tl">
                  <a:srgbClr val="C0C0C0"/>
                </a:outerShdw>
              </a:effectLst>
              <a:ea typeface="ＭＳ Ｐゴシック" pitchFamily="34" charset="-128"/>
            </a:endParaRPr>
          </a:p>
        </p:txBody>
      </p:sp>
      <p:pic>
        <p:nvPicPr>
          <p:cNvPr id="58370" name="Content Placeholder 1" descr="Young boy closing eyes to indicate being finished."/>
          <p:cNvPicPr>
            <a:picLocks noGrp="1" noChangeAspect="1"/>
          </p:cNvPicPr>
          <p:nvPr>
            <p:ph idx="1"/>
          </p:nvPr>
        </p:nvPicPr>
        <p:blipFill>
          <a:blip r:embed="rId4">
            <a:extLst>
              <a:ext uri="{28A0092B-C50C-407E-A947-70E740481C1C}">
                <a14:useLocalDpi xmlns:a14="http://schemas.microsoft.com/office/drawing/2010/main" val="0"/>
              </a:ext>
            </a:extLst>
          </a:blip>
          <a:srcRect t="7118" b="7118"/>
          <a:stretch>
            <a:fillRect/>
          </a:stretch>
        </p:blipFill>
        <p:spPr/>
      </p:pic>
      <p:pic>
        <p:nvPicPr>
          <p:cNvPr id="2" name="Slide 41">
            <a:hlinkClick r:id="" action="ppaction://media"/>
          </p:cNvPr>
          <p:cNvPicPr>
            <a:picLocks noChangeAspect="1"/>
          </p:cNvPicPr>
          <p:nvPr>
            <a:audioFile r:link="rId1"/>
            <p:extLst>
              <p:ext uri="{DAA4B4D4-6D71-4841-9C94-3DE7FCFB9230}">
                <p14:media xmlns:p14="http://schemas.microsoft.com/office/powerpoint/2010/main" r:embed="rId2">
                  <p14:trim st="19743"/>
                </p14:media>
              </p:ext>
            </p:extLst>
          </p:nvPr>
        </p:nvPicPr>
        <p:blipFill>
          <a:blip r:embed="rId5"/>
          <a:stretch>
            <a:fillRect/>
          </a:stretch>
        </p:blipFill>
        <p:spPr>
          <a:xfrm>
            <a:off x="0" y="6370637"/>
            <a:ext cx="487363" cy="487363"/>
          </a:xfrm>
          <a:prstGeom prst="rect">
            <a:avLst/>
          </a:prstGeom>
        </p:spPr>
      </p:pic>
    </p:spTree>
    <p:extLst>
      <p:ext uri="{BB962C8B-B14F-4D97-AF65-F5344CB8AC3E}">
        <p14:creationId xmlns:p14="http://schemas.microsoft.com/office/powerpoint/2010/main" val="15303541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61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590800" y="274638"/>
            <a:ext cx="8077200" cy="1143000"/>
          </a:xfrm>
        </p:spPr>
        <p:txBody>
          <a:bodyPr>
            <a:normAutofit fontScale="90000"/>
          </a:bodyPr>
          <a:lstStyle/>
          <a:p>
            <a:pPr algn="ctr">
              <a:defRPr/>
            </a:pPr>
            <a:r>
              <a:rPr lang="en-US" sz="3600" dirty="0">
                <a:effectLst>
                  <a:outerShdw blurRad="38100" dist="38100" dir="2700000" algn="tl">
                    <a:srgbClr val="C0C0C0"/>
                  </a:outerShdw>
                </a:effectLst>
                <a:ea typeface="ＭＳ Ｐゴシック" pitchFamily="34" charset="-128"/>
              </a:rPr>
              <a:t>CLOSE EYES TO INDICATE </a:t>
            </a:r>
            <a:r>
              <a:rPr lang="en-US" altLang="en-US" sz="3600" dirty="0">
                <a:effectLst>
                  <a:outerShdw blurRad="38100" dist="38100" dir="2700000" algn="tl">
                    <a:srgbClr val="C0C0C0"/>
                  </a:outerShdw>
                </a:effectLst>
                <a:ea typeface="ＭＳ Ｐゴシック" pitchFamily="34" charset="-128"/>
              </a:rPr>
              <a:t>“</a:t>
            </a:r>
            <a:r>
              <a:rPr lang="en-US" sz="3600" dirty="0">
                <a:effectLst>
                  <a:outerShdw blurRad="38100" dist="38100" dir="2700000" algn="tl">
                    <a:srgbClr val="C0C0C0"/>
                  </a:outerShdw>
                </a:effectLst>
                <a:ea typeface="ＭＳ Ｐゴシック" pitchFamily="34" charset="-128"/>
              </a:rPr>
              <a:t>FINISHED</a:t>
            </a:r>
            <a:r>
              <a:rPr lang="en-US" altLang="en-US" sz="3600" dirty="0" smtClean="0">
                <a:effectLst>
                  <a:outerShdw blurRad="38100" dist="38100" dir="2700000" algn="tl">
                    <a:srgbClr val="C0C0C0"/>
                  </a:outerShdw>
                </a:effectLst>
                <a:ea typeface="ＭＳ Ｐゴシック" pitchFamily="34" charset="-128"/>
              </a:rPr>
              <a:t>” 2</a:t>
            </a:r>
            <a:endParaRPr lang="en-US" sz="3600" dirty="0">
              <a:effectLst>
                <a:outerShdw blurRad="38100" dist="38100" dir="2700000" algn="tl">
                  <a:srgbClr val="C0C0C0"/>
                </a:outerShdw>
              </a:effectLst>
              <a:ea typeface="ＭＳ Ｐゴシック" pitchFamily="34" charset="-128"/>
            </a:endParaRPr>
          </a:p>
        </p:txBody>
      </p:sp>
      <p:pic>
        <p:nvPicPr>
          <p:cNvPr id="59394" name="Content Placeholder 1" descr="Young boy closing eyes according to Susan hand cue."/>
          <p:cNvPicPr>
            <a:picLocks noGrp="1" noChangeAspect="1"/>
          </p:cNvPicPr>
          <p:nvPr>
            <p:ph idx="1"/>
          </p:nvPr>
        </p:nvPicPr>
        <p:blipFill>
          <a:blip r:embed="rId4">
            <a:extLst>
              <a:ext uri="{28A0092B-C50C-407E-A947-70E740481C1C}">
                <a14:useLocalDpi xmlns:a14="http://schemas.microsoft.com/office/drawing/2010/main" val="0"/>
              </a:ext>
            </a:extLst>
          </a:blip>
          <a:srcRect t="7413" b="7413"/>
          <a:stretch>
            <a:fillRect/>
          </a:stretch>
        </p:blipFill>
        <p:spPr/>
      </p:pic>
      <p:pic>
        <p:nvPicPr>
          <p:cNvPr id="2" name="Slide 4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370637"/>
            <a:ext cx="487363" cy="487363"/>
          </a:xfrm>
          <a:prstGeom prst="rect">
            <a:avLst/>
          </a:prstGeom>
        </p:spPr>
      </p:pic>
    </p:spTree>
    <p:extLst>
      <p:ext uri="{BB962C8B-B14F-4D97-AF65-F5344CB8AC3E}">
        <p14:creationId xmlns:p14="http://schemas.microsoft.com/office/powerpoint/2010/main" val="41285420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33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959100" y="274638"/>
            <a:ext cx="7499350" cy="6110120"/>
          </a:xfrm>
        </p:spPr>
        <p:txBody>
          <a:bodyPr/>
          <a:lstStyle/>
          <a:p>
            <a:pPr marL="82550" lvl="0" algn="ctr">
              <a:spcBef>
                <a:spcPts val="600"/>
              </a:spcBef>
              <a:buClr>
                <a:srgbClr val="3891A7"/>
              </a:buClr>
              <a:buSzPct val="80000"/>
            </a:pPr>
            <a:r>
              <a:rPr lang="en-US" sz="4800" dirty="0">
                <a:effectLst>
                  <a:outerShdw blurRad="38100" dist="38100" dir="2700000" algn="tl">
                    <a:srgbClr val="C0C0C0"/>
                  </a:outerShdw>
                </a:effectLst>
                <a:ea typeface="ＭＳ Ｐゴシック" pitchFamily="34" charset="-128"/>
              </a:rPr>
              <a:t>EXPRESSIVE </a:t>
            </a:r>
            <a:r>
              <a:rPr lang="en-US" sz="4800" dirty="0" smtClean="0">
                <a:effectLst>
                  <a:outerShdw blurRad="38100" dist="38100" dir="2700000" algn="tl">
                    <a:srgbClr val="C0C0C0"/>
                  </a:outerShdw>
                </a:effectLst>
                <a:ea typeface="ＭＳ Ｐゴシック" pitchFamily="34" charset="-128"/>
              </a:rPr>
              <a:t>GESTURES</a:t>
            </a:r>
            <a:br>
              <a:rPr lang="en-US" sz="4800" dirty="0" smtClean="0">
                <a:effectLst>
                  <a:outerShdw blurRad="38100" dist="38100" dir="2700000" algn="tl">
                    <a:srgbClr val="C0C0C0"/>
                  </a:outerShdw>
                </a:effectLst>
                <a:ea typeface="ＭＳ Ｐゴシック" pitchFamily="34" charset="-128"/>
              </a:rPr>
            </a:br>
            <a:r>
              <a:rPr lang="en-US" sz="4800" dirty="0">
                <a:effectLst>
                  <a:outerShdw blurRad="38100" dist="38100" dir="2700000" algn="tl">
                    <a:srgbClr val="C0C0C0"/>
                  </a:outerShdw>
                </a:effectLst>
                <a:ea typeface="ＭＳ Ｐゴシック" pitchFamily="34" charset="-128"/>
              </a:rPr>
              <a:t/>
            </a:r>
            <a:br>
              <a:rPr lang="en-US" sz="4800" dirty="0">
                <a:effectLst>
                  <a:outerShdw blurRad="38100" dist="38100" dir="2700000" algn="tl">
                    <a:srgbClr val="C0C0C0"/>
                  </a:outerShdw>
                </a:effectLst>
                <a:ea typeface="ＭＳ Ｐゴシック" pitchFamily="34" charset="-128"/>
              </a:rPr>
            </a:br>
            <a:r>
              <a:rPr lang="en-US" sz="4800" dirty="0" smtClean="0">
                <a:effectLst>
                  <a:outerShdw blurRad="38100" dist="38100" dir="2700000" algn="tl">
                    <a:srgbClr val="C0C0C0"/>
                  </a:outerShdw>
                </a:effectLst>
                <a:ea typeface="ＭＳ Ｐゴシック" pitchFamily="34" charset="-128"/>
              </a:rPr>
              <a:t/>
            </a:r>
            <a:br>
              <a:rPr lang="en-US" sz="4800" dirty="0" smtClean="0">
                <a:effectLst>
                  <a:outerShdw blurRad="38100" dist="38100" dir="2700000" algn="tl">
                    <a:srgbClr val="C0C0C0"/>
                  </a:outerShdw>
                </a:effectLst>
                <a:ea typeface="ＭＳ Ｐゴシック" pitchFamily="34" charset="-128"/>
              </a:rPr>
            </a:br>
            <a:r>
              <a:rPr lang="en-US" altLang="en-US" sz="4000" dirty="0" smtClean="0">
                <a:solidFill>
                  <a:srgbClr val="4F271C"/>
                </a:solidFill>
                <a:effectLst/>
                <a:ea typeface="ＭＳ Ｐゴシック" panose="020B0600070205080204" pitchFamily="34" charset="-128"/>
              </a:rPr>
              <a:t>GREET</a:t>
            </a:r>
            <a:endParaRPr lang="en-US" sz="4800" dirty="0">
              <a:effectLst>
                <a:outerShdw blurRad="38100" dist="38100" dir="2700000" algn="tl">
                  <a:srgbClr val="C0C0C0"/>
                </a:outerShdw>
              </a:effectLst>
              <a:ea typeface="ＭＳ Ｐゴシック" pitchFamily="34" charset="-128"/>
            </a:endParaRPr>
          </a:p>
        </p:txBody>
      </p:sp>
      <p:pic>
        <p:nvPicPr>
          <p:cNvPr id="2" name="KS6Slide 45">
            <a:hlinkClick r:id="" action="ppaction://media"/>
          </p:cNvPr>
          <p:cNvPicPr>
            <a:picLocks noChangeAspect="1"/>
          </p:cNvPicPr>
          <p:nvPr>
            <a:audioFile r:link="rId1"/>
            <p:extLst>
              <p:ext uri="{DAA4B4D4-6D71-4841-9C94-3DE7FCFB9230}">
                <p14:media xmlns:p14="http://schemas.microsoft.com/office/powerpoint/2010/main" r:embed="rId2">
                  <p14:trim end="20145.75"/>
                </p14:media>
              </p:ext>
            </p:extLst>
          </p:nvPr>
        </p:nvPicPr>
        <p:blipFill>
          <a:blip r:embed="rId4"/>
          <a:stretch>
            <a:fillRect/>
          </a:stretch>
        </p:blipFill>
        <p:spPr>
          <a:xfrm>
            <a:off x="0" y="6370637"/>
            <a:ext cx="487363" cy="487363"/>
          </a:xfrm>
          <a:prstGeom prst="rect">
            <a:avLst/>
          </a:prstGeom>
        </p:spPr>
      </p:pic>
    </p:spTree>
    <p:extLst>
      <p:ext uri="{BB962C8B-B14F-4D97-AF65-F5344CB8AC3E}">
        <p14:creationId xmlns:p14="http://schemas.microsoft.com/office/powerpoint/2010/main" val="10351256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9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590800" y="152400"/>
            <a:ext cx="8077200" cy="1066800"/>
          </a:xfrm>
        </p:spPr>
        <p:txBody>
          <a:bodyPr/>
          <a:lstStyle/>
          <a:p>
            <a:pPr algn="ctr">
              <a:defRPr/>
            </a:pPr>
            <a:r>
              <a:rPr lang="en-US" altLang="en-US" sz="4000" dirty="0">
                <a:effectLst>
                  <a:outerShdw blurRad="38100" dist="38100" dir="2700000" algn="tl">
                    <a:srgbClr val="C0C0C0"/>
                  </a:outerShdw>
                </a:effectLst>
                <a:ea typeface="ＭＳ Ｐゴシック" pitchFamily="34" charset="-128"/>
              </a:rPr>
              <a:t>“</a:t>
            </a:r>
            <a:r>
              <a:rPr lang="en-US" sz="4000" dirty="0">
                <a:effectLst>
                  <a:outerShdw blurRad="38100" dist="38100" dir="2700000" algn="tl">
                    <a:srgbClr val="C0C0C0"/>
                  </a:outerShdw>
                </a:effectLst>
                <a:ea typeface="ＭＳ Ｐゴシック" pitchFamily="34" charset="-128"/>
              </a:rPr>
              <a:t>HIGH FIVE</a:t>
            </a:r>
            <a:r>
              <a:rPr lang="en-US" altLang="en-US" sz="4000" dirty="0">
                <a:effectLst>
                  <a:outerShdw blurRad="38100" dist="38100" dir="2700000" algn="tl">
                    <a:srgbClr val="C0C0C0"/>
                  </a:outerShdw>
                </a:effectLst>
                <a:ea typeface="ＭＳ Ｐゴシック" pitchFamily="34" charset="-128"/>
              </a:rPr>
              <a:t>”</a:t>
            </a:r>
            <a:r>
              <a:rPr lang="en-US" sz="4000" dirty="0">
                <a:effectLst>
                  <a:outerShdw blurRad="38100" dist="38100" dir="2700000" algn="tl">
                    <a:srgbClr val="C0C0C0"/>
                  </a:outerShdw>
                </a:effectLst>
                <a:ea typeface="ＭＳ Ｐゴシック" pitchFamily="34" charset="-128"/>
              </a:rPr>
              <a:t> SOCIAL GREETING</a:t>
            </a:r>
          </a:p>
        </p:txBody>
      </p:sp>
      <p:pic>
        <p:nvPicPr>
          <p:cNvPr id="61442" name="Content Placeholder 1" descr="Young boy giving high five to greet."/>
          <p:cNvPicPr>
            <a:picLocks noGrp="1" noChangeAspect="1"/>
          </p:cNvPicPr>
          <p:nvPr>
            <p:ph idx="1"/>
          </p:nvPr>
        </p:nvPicPr>
        <p:blipFill>
          <a:blip r:embed="rId4">
            <a:extLst>
              <a:ext uri="{28A0092B-C50C-407E-A947-70E740481C1C}">
                <a14:useLocalDpi xmlns:a14="http://schemas.microsoft.com/office/drawing/2010/main" val="0"/>
              </a:ext>
            </a:extLst>
          </a:blip>
          <a:srcRect l="-185" t="-3432" r="185" b="53777"/>
          <a:stretch>
            <a:fillRect/>
          </a:stretch>
        </p:blipFill>
        <p:spPr>
          <a:xfrm>
            <a:off x="2944813" y="787400"/>
            <a:ext cx="7499350" cy="5994400"/>
          </a:xfrm>
        </p:spPr>
      </p:pic>
      <p:pic>
        <p:nvPicPr>
          <p:cNvPr id="2" name="Slide 45">
            <a:hlinkClick r:id="" action="ppaction://media"/>
          </p:cNvPr>
          <p:cNvPicPr>
            <a:picLocks noChangeAspect="1"/>
          </p:cNvPicPr>
          <p:nvPr>
            <a:audioFile r:link="rId1"/>
            <p:extLst>
              <p:ext uri="{DAA4B4D4-6D71-4841-9C94-3DE7FCFB9230}">
                <p14:media xmlns:p14="http://schemas.microsoft.com/office/powerpoint/2010/main" r:embed="rId2">
                  <p14:trim st="20334"/>
                </p14:media>
              </p:ext>
            </p:extLst>
          </p:nvPr>
        </p:nvPicPr>
        <p:blipFill>
          <a:blip r:embed="rId5"/>
          <a:stretch>
            <a:fillRect/>
          </a:stretch>
        </p:blipFill>
        <p:spPr>
          <a:xfrm>
            <a:off x="0" y="6370637"/>
            <a:ext cx="487363" cy="487363"/>
          </a:xfrm>
          <a:prstGeom prst="rect">
            <a:avLst/>
          </a:prstGeom>
        </p:spPr>
      </p:pic>
    </p:spTree>
    <p:extLst>
      <p:ext uri="{BB962C8B-B14F-4D97-AF65-F5344CB8AC3E}">
        <p14:creationId xmlns:p14="http://schemas.microsoft.com/office/powerpoint/2010/main" val="16285771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0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959100" y="274638"/>
            <a:ext cx="7499350" cy="1554162"/>
          </a:xfrm>
        </p:spPr>
        <p:txBody>
          <a:bodyPr/>
          <a:lstStyle/>
          <a:p>
            <a:pPr algn="ctr">
              <a:defRPr/>
            </a:pPr>
            <a:r>
              <a:rPr lang="en-US" sz="4800" dirty="0">
                <a:effectLst>
                  <a:outerShdw blurRad="38100" dist="38100" dir="2700000" algn="tl">
                    <a:srgbClr val="C0C0C0"/>
                  </a:outerShdw>
                </a:effectLst>
                <a:ea typeface="ＭＳ Ｐゴシック" pitchFamily="34" charset="-128"/>
              </a:rPr>
              <a:t>EXPRESSIVE GESTURES</a:t>
            </a:r>
          </a:p>
        </p:txBody>
      </p:sp>
      <p:sp>
        <p:nvSpPr>
          <p:cNvPr id="62466" name="Content Placeholder 5"/>
          <p:cNvSpPr>
            <a:spLocks noGrp="1"/>
          </p:cNvSpPr>
          <p:nvPr>
            <p:ph idx="1"/>
          </p:nvPr>
        </p:nvSpPr>
        <p:spPr>
          <a:xfrm>
            <a:off x="2959100" y="2057400"/>
            <a:ext cx="7499350" cy="4191000"/>
          </a:xfrm>
        </p:spPr>
        <p:txBody>
          <a:bodyPr/>
          <a:lstStyle/>
          <a:p>
            <a:pPr marL="82550" indent="0" algn="ctr">
              <a:buNone/>
            </a:pPr>
            <a:endParaRPr lang="en-US" altLang="en-US" sz="4000" dirty="0">
              <a:solidFill>
                <a:schemeClr val="tx2"/>
              </a:solidFill>
              <a:ea typeface="ＭＳ Ｐゴシック" panose="020B0600070205080204" pitchFamily="34" charset="-128"/>
            </a:endParaRPr>
          </a:p>
          <a:p>
            <a:pPr marL="82550" indent="0" algn="ctr">
              <a:buNone/>
            </a:pPr>
            <a:r>
              <a:rPr lang="en-US" altLang="en-US" sz="4000" dirty="0">
                <a:solidFill>
                  <a:schemeClr val="tx2"/>
                </a:solidFill>
                <a:ea typeface="ＭＳ Ｐゴシック" panose="020B0600070205080204" pitchFamily="34" charset="-128"/>
              </a:rPr>
              <a:t>REQUEST ACTION / TURN</a:t>
            </a:r>
          </a:p>
        </p:txBody>
      </p:sp>
      <p:pic>
        <p:nvPicPr>
          <p:cNvPr id="2" name="KS6Slide 46">
            <a:hlinkClick r:id="" action="ppaction://media"/>
          </p:cNvPr>
          <p:cNvPicPr>
            <a:picLocks noChangeAspect="1"/>
          </p:cNvPicPr>
          <p:nvPr>
            <a:audioFile r:link="rId1"/>
            <p:extLst>
              <p:ext uri="{DAA4B4D4-6D71-4841-9C94-3DE7FCFB9230}">
                <p14:media xmlns:p14="http://schemas.microsoft.com/office/powerpoint/2010/main" r:embed="rId2">
                  <p14:trim end="48843.9375"/>
                </p14:media>
              </p:ext>
            </p:extLst>
          </p:nvPr>
        </p:nvPicPr>
        <p:blipFill>
          <a:blip r:embed="rId4"/>
          <a:stretch>
            <a:fillRect/>
          </a:stretch>
        </p:blipFill>
        <p:spPr>
          <a:xfrm>
            <a:off x="0" y="6370637"/>
            <a:ext cx="487363" cy="487363"/>
          </a:xfrm>
          <a:prstGeom prst="rect">
            <a:avLst/>
          </a:prstGeom>
        </p:spPr>
      </p:pic>
    </p:spTree>
    <p:extLst>
      <p:ext uri="{BB962C8B-B14F-4D97-AF65-F5344CB8AC3E}">
        <p14:creationId xmlns:p14="http://schemas.microsoft.com/office/powerpoint/2010/main" val="24527804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6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590800" y="274638"/>
            <a:ext cx="8077200" cy="1143000"/>
          </a:xfrm>
        </p:spPr>
        <p:txBody>
          <a:bodyPr/>
          <a:lstStyle/>
          <a:p>
            <a:pPr algn="ctr">
              <a:defRPr/>
            </a:pPr>
            <a:r>
              <a:rPr lang="en-US" sz="4000" dirty="0">
                <a:effectLst>
                  <a:outerShdw blurRad="38100" dist="38100" dir="2700000" algn="tl">
                    <a:srgbClr val="C0C0C0"/>
                  </a:outerShdw>
                </a:effectLst>
                <a:ea typeface="ＭＳ Ｐゴシック" pitchFamily="34" charset="-128"/>
              </a:rPr>
              <a:t>REQUEST ACTION / TURN</a:t>
            </a:r>
          </a:p>
        </p:txBody>
      </p:sp>
      <p:pic>
        <p:nvPicPr>
          <p:cNvPr id="63490" name="Content Placeholder 1" descr="Young girl smiling and making eye contact to request action. "/>
          <p:cNvPicPr>
            <a:picLocks noGrp="1" noChangeAspect="1"/>
          </p:cNvPicPr>
          <p:nvPr>
            <p:ph idx="1"/>
          </p:nvPr>
        </p:nvPicPr>
        <p:blipFill>
          <a:blip r:embed="rId4">
            <a:extLst>
              <a:ext uri="{28A0092B-C50C-407E-A947-70E740481C1C}">
                <a14:useLocalDpi xmlns:a14="http://schemas.microsoft.com/office/drawing/2010/main" val="0"/>
              </a:ext>
            </a:extLst>
          </a:blip>
          <a:srcRect t="3304" b="3304"/>
          <a:stretch>
            <a:fillRect/>
          </a:stretch>
        </p:blipFill>
        <p:spPr/>
      </p:pic>
      <p:pic>
        <p:nvPicPr>
          <p:cNvPr id="2" name="Slide 46">
            <a:hlinkClick r:id="" action="ppaction://media"/>
          </p:cNvPr>
          <p:cNvPicPr>
            <a:picLocks noChangeAspect="1"/>
          </p:cNvPicPr>
          <p:nvPr>
            <a:audioFile r:link="rId1"/>
            <p:extLst>
              <p:ext uri="{DAA4B4D4-6D71-4841-9C94-3DE7FCFB9230}">
                <p14:media xmlns:p14="http://schemas.microsoft.com/office/powerpoint/2010/main" r:embed="rId2">
                  <p14:trim st="7500"/>
                </p14:media>
              </p:ext>
            </p:extLst>
          </p:nvPr>
        </p:nvPicPr>
        <p:blipFill>
          <a:blip r:embed="rId5"/>
          <a:stretch>
            <a:fillRect/>
          </a:stretch>
        </p:blipFill>
        <p:spPr>
          <a:xfrm>
            <a:off x="0" y="6370637"/>
            <a:ext cx="487363" cy="487363"/>
          </a:xfrm>
          <a:prstGeom prst="rect">
            <a:avLst/>
          </a:prstGeom>
        </p:spPr>
      </p:pic>
    </p:spTree>
    <p:extLst>
      <p:ext uri="{BB962C8B-B14F-4D97-AF65-F5344CB8AC3E}">
        <p14:creationId xmlns:p14="http://schemas.microsoft.com/office/powerpoint/2010/main" val="38338755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61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959100" y="274637"/>
            <a:ext cx="7499350" cy="6206373"/>
          </a:xfrm>
        </p:spPr>
        <p:txBody>
          <a:bodyPr/>
          <a:lstStyle/>
          <a:p>
            <a:pPr marL="82550" lvl="0" algn="ctr">
              <a:spcBef>
                <a:spcPts val="600"/>
              </a:spcBef>
              <a:buClr>
                <a:srgbClr val="3891A7"/>
              </a:buClr>
              <a:buSzPct val="80000"/>
            </a:pPr>
            <a:r>
              <a:rPr lang="en-US" sz="4800" dirty="0">
                <a:effectLst>
                  <a:outerShdw blurRad="38100" dist="38100" dir="2700000" algn="tl">
                    <a:srgbClr val="C0C0C0"/>
                  </a:outerShdw>
                </a:effectLst>
                <a:ea typeface="ＭＳ Ｐゴシック" pitchFamily="34" charset="-128"/>
              </a:rPr>
              <a:t>EXPRESSIVE </a:t>
            </a:r>
            <a:r>
              <a:rPr lang="en-US" sz="4800" dirty="0" smtClean="0">
                <a:effectLst>
                  <a:outerShdw blurRad="38100" dist="38100" dir="2700000" algn="tl">
                    <a:srgbClr val="C0C0C0"/>
                  </a:outerShdw>
                </a:effectLst>
                <a:ea typeface="ＭＳ Ｐゴシック" pitchFamily="34" charset="-128"/>
              </a:rPr>
              <a:t>GESTURES</a:t>
            </a:r>
            <a:br>
              <a:rPr lang="en-US" sz="4800" dirty="0" smtClean="0">
                <a:effectLst>
                  <a:outerShdw blurRad="38100" dist="38100" dir="2700000" algn="tl">
                    <a:srgbClr val="C0C0C0"/>
                  </a:outerShdw>
                </a:effectLst>
                <a:ea typeface="ＭＳ Ｐゴシック" pitchFamily="34" charset="-128"/>
              </a:rPr>
            </a:br>
            <a:r>
              <a:rPr lang="en-US" sz="4800" dirty="0">
                <a:effectLst>
                  <a:outerShdw blurRad="38100" dist="38100" dir="2700000" algn="tl">
                    <a:srgbClr val="C0C0C0"/>
                  </a:outerShdw>
                </a:effectLst>
                <a:ea typeface="ＭＳ Ｐゴシック" pitchFamily="34" charset="-128"/>
              </a:rPr>
              <a:t/>
            </a:r>
            <a:br>
              <a:rPr lang="en-US" sz="4800" dirty="0">
                <a:effectLst>
                  <a:outerShdw blurRad="38100" dist="38100" dir="2700000" algn="tl">
                    <a:srgbClr val="C0C0C0"/>
                  </a:outerShdw>
                </a:effectLst>
                <a:ea typeface="ＭＳ Ｐゴシック" pitchFamily="34" charset="-128"/>
              </a:rPr>
            </a:br>
            <a:r>
              <a:rPr lang="en-US" sz="4800" dirty="0" smtClean="0">
                <a:effectLst>
                  <a:outerShdw blurRad="38100" dist="38100" dir="2700000" algn="tl">
                    <a:srgbClr val="C0C0C0"/>
                  </a:outerShdw>
                </a:effectLst>
                <a:ea typeface="ＭＳ Ｐゴシック" pitchFamily="34" charset="-128"/>
              </a:rPr>
              <a:t/>
            </a:r>
            <a:br>
              <a:rPr lang="en-US" sz="4800" dirty="0" smtClean="0">
                <a:effectLst>
                  <a:outerShdw blurRad="38100" dist="38100" dir="2700000" algn="tl">
                    <a:srgbClr val="C0C0C0"/>
                  </a:outerShdw>
                </a:effectLst>
                <a:ea typeface="ＭＳ Ｐゴシック" pitchFamily="34" charset="-128"/>
              </a:rPr>
            </a:br>
            <a:r>
              <a:rPr lang="en-US" altLang="en-US" sz="4000" dirty="0">
                <a:solidFill>
                  <a:srgbClr val="4F271C"/>
                </a:solidFill>
                <a:effectLst/>
                <a:ea typeface="ＭＳ Ｐゴシック" panose="020B0600070205080204" pitchFamily="34" charset="-128"/>
              </a:rPr>
              <a:t>REQUEST </a:t>
            </a:r>
            <a:r>
              <a:rPr lang="en-US" altLang="en-US" sz="4000" dirty="0" smtClean="0">
                <a:solidFill>
                  <a:srgbClr val="4F271C"/>
                </a:solidFill>
                <a:effectLst/>
                <a:ea typeface="ＭＳ Ｐゴシック" panose="020B0600070205080204" pitchFamily="34" charset="-128"/>
              </a:rPr>
              <a:t>OBJECT</a:t>
            </a:r>
            <a:endParaRPr lang="en-US" sz="4800" dirty="0">
              <a:effectLst>
                <a:outerShdw blurRad="38100" dist="38100" dir="2700000" algn="tl">
                  <a:srgbClr val="C0C0C0"/>
                </a:outerShdw>
              </a:effectLst>
              <a:ea typeface="ＭＳ Ｐゴシック" pitchFamily="34" charset="-128"/>
            </a:endParaRPr>
          </a:p>
        </p:txBody>
      </p:sp>
      <p:pic>
        <p:nvPicPr>
          <p:cNvPr id="2" name="KS6Slide 47">
            <a:hlinkClick r:id="" action="ppaction://media"/>
          </p:cNvPr>
          <p:cNvPicPr>
            <a:picLocks noChangeAspect="1"/>
          </p:cNvPicPr>
          <p:nvPr>
            <a:audioFile r:link="rId1"/>
            <p:extLst>
              <p:ext uri="{DAA4B4D4-6D71-4841-9C94-3DE7FCFB9230}">
                <p14:media xmlns:p14="http://schemas.microsoft.com/office/powerpoint/2010/main" r:embed="rId2">
                  <p14:trim end="27704.6875"/>
                </p14:media>
              </p:ext>
            </p:extLst>
          </p:nvPr>
        </p:nvPicPr>
        <p:blipFill>
          <a:blip r:embed="rId4"/>
          <a:stretch>
            <a:fillRect/>
          </a:stretch>
        </p:blipFill>
        <p:spPr>
          <a:xfrm>
            <a:off x="0" y="6370637"/>
            <a:ext cx="487363" cy="487363"/>
          </a:xfrm>
          <a:prstGeom prst="rect">
            <a:avLst/>
          </a:prstGeom>
        </p:spPr>
      </p:pic>
    </p:spTree>
    <p:extLst>
      <p:ext uri="{BB962C8B-B14F-4D97-AF65-F5344CB8AC3E}">
        <p14:creationId xmlns:p14="http://schemas.microsoft.com/office/powerpoint/2010/main" val="23164299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2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026"/>
          <p:cNvSpPr>
            <a:spLocks noGrp="1" noChangeArrowheads="1"/>
          </p:cNvSpPr>
          <p:nvPr>
            <p:ph type="title"/>
          </p:nvPr>
        </p:nvSpPr>
        <p:spPr>
          <a:xfrm>
            <a:off x="1341120" y="299720"/>
            <a:ext cx="10850880" cy="1219200"/>
          </a:xfrm>
        </p:spPr>
        <p:txBody>
          <a:bodyPr>
            <a:normAutofit fontScale="90000"/>
          </a:bodyPr>
          <a:lstStyle/>
          <a:p>
            <a:pPr algn="ctr" eaLnBrk="1" hangingPunct="1">
              <a:defRPr/>
            </a:pPr>
            <a:r>
              <a:rPr lang="en-US" sz="3900" dirty="0">
                <a:effectLst>
                  <a:outerShdw blurRad="38100" dist="38100" dir="2700000" algn="tl">
                    <a:srgbClr val="DDDDDD"/>
                  </a:outerShdw>
                </a:effectLst>
                <a:latin typeface="Trebuchet MS" charset="0"/>
                <a:ea typeface="ＭＳ Ｐゴシック" charset="0"/>
                <a:cs typeface="ＭＳ Ｐゴシック" charset="0"/>
              </a:rPr>
              <a:t>WHY TEACH NATURAL GESTURES</a:t>
            </a:r>
            <a:r>
              <a:rPr lang="en-US" sz="3900" dirty="0" smtClean="0">
                <a:effectLst>
                  <a:outerShdw blurRad="38100" dist="38100" dir="2700000" algn="tl">
                    <a:srgbClr val="DDDDDD"/>
                  </a:outerShdw>
                </a:effectLst>
                <a:latin typeface="Trebuchet MS" charset="0"/>
                <a:ea typeface="ＭＳ Ｐゴシック" charset="0"/>
                <a:cs typeface="ＭＳ Ｐゴシック" charset="0"/>
              </a:rPr>
              <a:t>?</a:t>
            </a:r>
            <a:br>
              <a:rPr lang="en-US" sz="3900" dirty="0" smtClean="0">
                <a:effectLst>
                  <a:outerShdw blurRad="38100" dist="38100" dir="2700000" algn="tl">
                    <a:srgbClr val="DDDDDD"/>
                  </a:outerShdw>
                </a:effectLst>
                <a:latin typeface="Trebuchet MS" charset="0"/>
                <a:ea typeface="ＭＳ Ｐゴシック" charset="0"/>
                <a:cs typeface="ＭＳ Ｐゴシック" charset="0"/>
              </a:rPr>
            </a:br>
            <a:r>
              <a:rPr lang="en-US" sz="3900" dirty="0" smtClean="0">
                <a:effectLst>
                  <a:outerShdw blurRad="38100" dist="38100" dir="2700000" algn="tl">
                    <a:srgbClr val="DDDDDD"/>
                  </a:outerShdw>
                </a:effectLst>
                <a:latin typeface="Trebuchet MS" charset="0"/>
                <a:ea typeface="ＭＳ Ｐゴシック" charset="0"/>
                <a:cs typeface="ＭＳ Ｐゴシック" charset="0"/>
              </a:rPr>
              <a:t>Theoretical Reasons</a:t>
            </a:r>
            <a:endParaRPr lang="en-US" sz="3900" dirty="0">
              <a:effectLst>
                <a:outerShdw blurRad="38100" dist="38100" dir="2700000" algn="tl">
                  <a:srgbClr val="DDDDDD"/>
                </a:outerShdw>
              </a:effectLst>
              <a:ea typeface="ＭＳ Ｐゴシック" charset="0"/>
              <a:cs typeface="ＭＳ Ｐゴシック" charset="0"/>
            </a:endParaRPr>
          </a:p>
        </p:txBody>
      </p:sp>
      <p:sp>
        <p:nvSpPr>
          <p:cNvPr id="18434" name="Rectangle 1027"/>
          <p:cNvSpPr>
            <a:spLocks noGrp="1" noChangeArrowheads="1"/>
          </p:cNvSpPr>
          <p:nvPr>
            <p:ph type="body" sz="half" idx="1"/>
          </p:nvPr>
        </p:nvSpPr>
        <p:spPr>
          <a:xfrm>
            <a:off x="2514600" y="1676400"/>
            <a:ext cx="4648200" cy="5181600"/>
          </a:xfrm>
        </p:spPr>
        <p:txBody>
          <a:bodyPr/>
          <a:lstStyle/>
          <a:p>
            <a:pPr eaLnBrk="1" hangingPunct="1">
              <a:buFont typeface="Wingdings" panose="05000000000000000000" pitchFamily="2" charset="2"/>
              <a:buNone/>
            </a:pPr>
            <a:r>
              <a:rPr lang="en-US" altLang="en-US" sz="2800" dirty="0">
                <a:latin typeface="Trebuchet MS" panose="020B0603020202020204" pitchFamily="34" charset="0"/>
                <a:ea typeface="ＭＳ Ｐゴシック" panose="020B0600070205080204" pitchFamily="34" charset="-128"/>
              </a:rPr>
              <a:t>  </a:t>
            </a:r>
            <a:r>
              <a:rPr lang="en-US" altLang="en-US" sz="2800" u="sng" dirty="0">
                <a:solidFill>
                  <a:schemeClr val="tx2"/>
                </a:solidFill>
                <a:latin typeface="Trebuchet MS" panose="020B0603020202020204" pitchFamily="34" charset="0"/>
                <a:ea typeface="ＭＳ Ｐゴシック" panose="020B0600070205080204" pitchFamily="34" charset="-128"/>
              </a:rPr>
              <a:t>Theoretical reasons</a:t>
            </a:r>
            <a:r>
              <a:rPr lang="en-US" altLang="en-US" sz="2800" dirty="0">
                <a:solidFill>
                  <a:schemeClr val="tx2"/>
                </a:solidFill>
                <a:latin typeface="Trebuchet MS" panose="020B0603020202020204" pitchFamily="34" charset="0"/>
                <a:ea typeface="ＭＳ Ｐゴシック" panose="020B0600070205080204" pitchFamily="34" charset="-128"/>
              </a:rPr>
              <a:t>:</a:t>
            </a:r>
          </a:p>
          <a:p>
            <a:pPr lvl="1" eaLnBrk="1" hangingPunct="1"/>
            <a:r>
              <a:rPr lang="en-US" altLang="en-US" dirty="0" smtClean="0">
                <a:solidFill>
                  <a:schemeClr val="tx2"/>
                </a:solidFill>
                <a:latin typeface="Trebuchet MS" panose="020B0603020202020204" pitchFamily="34" charset="0"/>
                <a:ea typeface="ＭＳ Ｐゴシック" panose="020B0600070205080204" pitchFamily="34" charset="-128"/>
              </a:rPr>
              <a:t>Developmentally occur prior to symbolic communication</a:t>
            </a:r>
          </a:p>
          <a:p>
            <a:pPr lvl="1" eaLnBrk="1" hangingPunct="1">
              <a:buFont typeface="Verdana" panose="020B0604030504040204" pitchFamily="34" charset="0"/>
              <a:buNone/>
            </a:pPr>
            <a:endParaRPr lang="en-US" altLang="en-US" sz="1000" dirty="0">
              <a:solidFill>
                <a:schemeClr val="tx2"/>
              </a:solidFill>
              <a:latin typeface="Trebuchet MS" panose="020B0603020202020204" pitchFamily="34" charset="0"/>
              <a:ea typeface="ＭＳ Ｐゴシック" panose="020B0600070205080204" pitchFamily="34" charset="-128"/>
            </a:endParaRPr>
          </a:p>
          <a:p>
            <a:pPr lvl="1" eaLnBrk="1" hangingPunct="1"/>
            <a:r>
              <a:rPr lang="en-US" altLang="en-US" dirty="0" smtClean="0">
                <a:solidFill>
                  <a:schemeClr val="tx2"/>
                </a:solidFill>
                <a:latin typeface="Trebuchet MS" panose="020B0603020202020204" pitchFamily="34" charset="0"/>
                <a:ea typeface="ＭＳ Ｐゴシック" panose="020B0600070205080204" pitchFamily="34" charset="-128"/>
              </a:rPr>
              <a:t>Thought to pave the way for symbolic communication</a:t>
            </a:r>
          </a:p>
          <a:p>
            <a:pPr lvl="1" eaLnBrk="1" hangingPunct="1">
              <a:buFont typeface="Verdana" panose="020B0604030504040204" pitchFamily="34" charset="0"/>
              <a:buNone/>
            </a:pPr>
            <a:endParaRPr lang="en-US" altLang="en-US" sz="1000" dirty="0">
              <a:solidFill>
                <a:schemeClr val="tx2"/>
              </a:solidFill>
              <a:latin typeface="Trebuchet MS" panose="020B0603020202020204" pitchFamily="34" charset="0"/>
              <a:ea typeface="ＭＳ Ｐゴシック" panose="020B0600070205080204" pitchFamily="34" charset="-128"/>
            </a:endParaRPr>
          </a:p>
          <a:p>
            <a:pPr lvl="1" eaLnBrk="1" hangingPunct="1"/>
            <a:r>
              <a:rPr lang="en-US" altLang="en-US" dirty="0" smtClean="0">
                <a:solidFill>
                  <a:schemeClr val="tx2"/>
                </a:solidFill>
                <a:latin typeface="Trebuchet MS" panose="020B0603020202020204" pitchFamily="34" charset="0"/>
                <a:ea typeface="ＭＳ Ｐゴシック" panose="020B0600070205080204" pitchFamily="34" charset="-128"/>
              </a:rPr>
              <a:t>Provide opportunities for linguistic input</a:t>
            </a:r>
            <a:endParaRPr lang="en-US" altLang="en-US" dirty="0" smtClean="0">
              <a:ea typeface="ＭＳ Ｐゴシック" panose="020B0600070205080204" pitchFamily="34" charset="-128"/>
            </a:endParaRPr>
          </a:p>
        </p:txBody>
      </p:sp>
      <p:pic>
        <p:nvPicPr>
          <p:cNvPr id="18435" name="Picture 1028" descr="child pointing 7"/>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7086600" y="1905000"/>
            <a:ext cx="3581400" cy="4648200"/>
          </a:xfrm>
        </p:spPr>
      </p:pic>
      <p:pic>
        <p:nvPicPr>
          <p:cNvPr id="2" name="Slide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370637"/>
            <a:ext cx="487363" cy="487363"/>
          </a:xfrm>
          <a:prstGeom prst="rect">
            <a:avLst/>
          </a:prstGeom>
        </p:spPr>
      </p:pic>
    </p:spTree>
    <p:extLst>
      <p:ext uri="{BB962C8B-B14F-4D97-AF65-F5344CB8AC3E}">
        <p14:creationId xmlns:p14="http://schemas.microsoft.com/office/powerpoint/2010/main" val="37400184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33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590800" y="274638"/>
            <a:ext cx="8077200" cy="1143000"/>
          </a:xfrm>
        </p:spPr>
        <p:txBody>
          <a:bodyPr/>
          <a:lstStyle/>
          <a:p>
            <a:pPr algn="ctr">
              <a:defRPr/>
            </a:pPr>
            <a:r>
              <a:rPr lang="en-US" sz="4000" dirty="0">
                <a:effectLst>
                  <a:outerShdw blurRad="38100" dist="38100" dir="2700000" algn="tl">
                    <a:srgbClr val="C0C0C0"/>
                  </a:outerShdw>
                </a:effectLst>
                <a:ea typeface="ＭＳ Ｐゴシック" pitchFamily="34" charset="-128"/>
              </a:rPr>
              <a:t>REQUEST OBJECT</a:t>
            </a:r>
          </a:p>
        </p:txBody>
      </p:sp>
      <p:pic>
        <p:nvPicPr>
          <p:cNvPr id="65538" name="Content Placeholder 1" descr="Young boy extending finger."/>
          <p:cNvPicPr>
            <a:picLocks noGrp="1" noChangeAspect="1"/>
          </p:cNvPicPr>
          <p:nvPr>
            <p:ph idx="1"/>
          </p:nvPr>
        </p:nvPicPr>
        <p:blipFill>
          <a:blip r:embed="rId5">
            <a:extLst>
              <a:ext uri="{28A0092B-C50C-407E-A947-70E740481C1C}">
                <a14:useLocalDpi xmlns:a14="http://schemas.microsoft.com/office/drawing/2010/main" val="0"/>
              </a:ext>
            </a:extLst>
          </a:blip>
          <a:srcRect t="3436" b="3436"/>
          <a:stretch>
            <a:fillRect/>
          </a:stretch>
        </p:blipFill>
        <p:spPr/>
      </p:pic>
      <p:pic>
        <p:nvPicPr>
          <p:cNvPr id="2" name="Slide 4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370637"/>
            <a:ext cx="487363" cy="487363"/>
          </a:xfrm>
          <a:prstGeom prst="rect">
            <a:avLst/>
          </a:prstGeom>
        </p:spPr>
      </p:pic>
      <p:pic>
        <p:nvPicPr>
          <p:cNvPr id="3" name="KS6Slide 47">
            <a:hlinkClick r:id="" action="ppaction://media"/>
          </p:cNvPr>
          <p:cNvPicPr>
            <a:picLocks noChangeAspect="1"/>
          </p:cNvPicPr>
          <p:nvPr>
            <a:audioFile r:link="rId3"/>
            <p:extLst>
              <p:ext uri="{DAA4B4D4-6D71-4841-9C94-3DE7FCFB9230}">
                <p14:media xmlns:p14="http://schemas.microsoft.com/office/powerpoint/2010/main" r:embed="rId1">
                  <p14:trim st="4814"/>
                </p14:media>
              </p:ext>
            </p:extLst>
          </p:nvPr>
        </p:nvPicPr>
        <p:blipFill>
          <a:blip r:embed="rId6"/>
          <a:stretch>
            <a:fillRect/>
          </a:stretch>
        </p:blipFill>
        <p:spPr>
          <a:xfrm>
            <a:off x="0" y="6370637"/>
            <a:ext cx="487363" cy="487363"/>
          </a:xfrm>
          <a:prstGeom prst="rect">
            <a:avLst/>
          </a:prstGeom>
        </p:spPr>
      </p:pic>
    </p:spTree>
    <p:extLst>
      <p:ext uri="{BB962C8B-B14F-4D97-AF65-F5344CB8AC3E}">
        <p14:creationId xmlns:p14="http://schemas.microsoft.com/office/powerpoint/2010/main" val="29747923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22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8413"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959100" y="274637"/>
            <a:ext cx="7499350" cy="5949699"/>
          </a:xfrm>
        </p:spPr>
        <p:txBody>
          <a:bodyPr/>
          <a:lstStyle/>
          <a:p>
            <a:pPr marL="82550" lvl="0" algn="ctr">
              <a:spcBef>
                <a:spcPts val="600"/>
              </a:spcBef>
              <a:buClr>
                <a:srgbClr val="3891A7"/>
              </a:buClr>
              <a:buSzPct val="80000"/>
            </a:pPr>
            <a:r>
              <a:rPr lang="en-US" sz="4800" dirty="0">
                <a:effectLst>
                  <a:outerShdw blurRad="38100" dist="38100" dir="2700000" algn="tl">
                    <a:srgbClr val="C0C0C0"/>
                  </a:outerShdw>
                </a:effectLst>
                <a:ea typeface="ＭＳ Ｐゴシック" pitchFamily="34" charset="-128"/>
              </a:rPr>
              <a:t>EXPRESSIVE </a:t>
            </a:r>
            <a:r>
              <a:rPr lang="en-US" sz="4800" dirty="0" smtClean="0">
                <a:effectLst>
                  <a:outerShdw blurRad="38100" dist="38100" dir="2700000" algn="tl">
                    <a:srgbClr val="C0C0C0"/>
                  </a:outerShdw>
                </a:effectLst>
                <a:ea typeface="ＭＳ Ｐゴシック" pitchFamily="34" charset="-128"/>
              </a:rPr>
              <a:t>GESTURES</a:t>
            </a:r>
            <a:br>
              <a:rPr lang="en-US" sz="4800" dirty="0" smtClean="0">
                <a:effectLst>
                  <a:outerShdw blurRad="38100" dist="38100" dir="2700000" algn="tl">
                    <a:srgbClr val="C0C0C0"/>
                  </a:outerShdw>
                </a:effectLst>
                <a:ea typeface="ＭＳ Ｐゴシック" pitchFamily="34" charset="-128"/>
              </a:rPr>
            </a:br>
            <a:r>
              <a:rPr lang="en-US" sz="4800" dirty="0">
                <a:effectLst>
                  <a:outerShdw blurRad="38100" dist="38100" dir="2700000" algn="tl">
                    <a:srgbClr val="C0C0C0"/>
                  </a:outerShdw>
                </a:effectLst>
                <a:ea typeface="ＭＳ Ｐゴシック" pitchFamily="34" charset="-128"/>
              </a:rPr>
              <a:t/>
            </a:r>
            <a:br>
              <a:rPr lang="en-US" sz="4800" dirty="0">
                <a:effectLst>
                  <a:outerShdw blurRad="38100" dist="38100" dir="2700000" algn="tl">
                    <a:srgbClr val="C0C0C0"/>
                  </a:outerShdw>
                </a:effectLst>
                <a:ea typeface="ＭＳ Ｐゴシック" pitchFamily="34" charset="-128"/>
              </a:rPr>
            </a:br>
            <a:r>
              <a:rPr lang="en-US" sz="4800" dirty="0" smtClean="0">
                <a:effectLst>
                  <a:outerShdw blurRad="38100" dist="38100" dir="2700000" algn="tl">
                    <a:srgbClr val="C0C0C0"/>
                  </a:outerShdw>
                </a:effectLst>
                <a:ea typeface="ＭＳ Ｐゴシック" pitchFamily="34" charset="-128"/>
              </a:rPr>
              <a:t/>
            </a:r>
            <a:br>
              <a:rPr lang="en-US" sz="4800" dirty="0" smtClean="0">
                <a:effectLst>
                  <a:outerShdw blurRad="38100" dist="38100" dir="2700000" algn="tl">
                    <a:srgbClr val="C0C0C0"/>
                  </a:outerShdw>
                </a:effectLst>
                <a:ea typeface="ＭＳ Ｐゴシック" pitchFamily="34" charset="-128"/>
              </a:rPr>
            </a:br>
            <a:r>
              <a:rPr lang="en-US" altLang="en-US" sz="4000" dirty="0">
                <a:solidFill>
                  <a:srgbClr val="4F271C"/>
                </a:solidFill>
                <a:effectLst/>
                <a:ea typeface="ＭＳ Ｐゴシック" panose="020B0600070205080204" pitchFamily="34" charset="-128"/>
              </a:rPr>
              <a:t>COMMENT</a:t>
            </a:r>
            <a:br>
              <a:rPr lang="en-US" altLang="en-US" sz="4000" dirty="0">
                <a:solidFill>
                  <a:srgbClr val="4F271C"/>
                </a:solidFill>
                <a:effectLst/>
                <a:ea typeface="ＭＳ Ｐゴシック" panose="020B0600070205080204" pitchFamily="34" charset="-128"/>
              </a:rPr>
            </a:br>
            <a:r>
              <a:rPr lang="en-US" altLang="en-US" sz="4000" dirty="0">
                <a:solidFill>
                  <a:srgbClr val="4F271C"/>
                </a:solidFill>
                <a:effectLst/>
                <a:ea typeface="ＭＳ Ｐゴシック" panose="020B0600070205080204" pitchFamily="34" charset="-128"/>
              </a:rPr>
              <a:t>(REQUEST ATTENTION</a:t>
            </a:r>
            <a:r>
              <a:rPr lang="en-US" altLang="en-US" sz="4000" dirty="0" smtClean="0">
                <a:solidFill>
                  <a:srgbClr val="4F271C"/>
                </a:solidFill>
                <a:effectLst/>
                <a:ea typeface="ＭＳ Ｐゴシック" panose="020B0600070205080204" pitchFamily="34" charset="-128"/>
              </a:rPr>
              <a:t>)</a:t>
            </a:r>
            <a:endParaRPr lang="en-US" sz="4800" dirty="0">
              <a:effectLst>
                <a:outerShdw blurRad="38100" dist="38100" dir="2700000" algn="tl">
                  <a:srgbClr val="C0C0C0"/>
                </a:outerShdw>
              </a:effectLst>
              <a:ea typeface="ＭＳ Ｐゴシック" pitchFamily="34" charset="-128"/>
            </a:endParaRPr>
          </a:p>
        </p:txBody>
      </p:sp>
      <p:pic>
        <p:nvPicPr>
          <p:cNvPr id="2" name="KS6Slide 48">
            <a:hlinkClick r:id="" action="ppaction://media"/>
          </p:cNvPr>
          <p:cNvPicPr>
            <a:picLocks noChangeAspect="1"/>
          </p:cNvPicPr>
          <p:nvPr>
            <a:audioFile r:link="rId1"/>
            <p:extLst>
              <p:ext uri="{DAA4B4D4-6D71-4841-9C94-3DE7FCFB9230}">
                <p14:media xmlns:p14="http://schemas.microsoft.com/office/powerpoint/2010/main" r:embed="rId2">
                  <p14:trim end="28520.9375"/>
                </p14:media>
              </p:ext>
            </p:extLst>
          </p:nvPr>
        </p:nvPicPr>
        <p:blipFill>
          <a:blip r:embed="rId4"/>
          <a:stretch>
            <a:fillRect/>
          </a:stretch>
        </p:blipFill>
        <p:spPr>
          <a:xfrm>
            <a:off x="0" y="6370637"/>
            <a:ext cx="487363" cy="487363"/>
          </a:xfrm>
          <a:prstGeom prst="rect">
            <a:avLst/>
          </a:prstGeom>
        </p:spPr>
      </p:pic>
    </p:spTree>
    <p:extLst>
      <p:ext uri="{BB962C8B-B14F-4D97-AF65-F5344CB8AC3E}">
        <p14:creationId xmlns:p14="http://schemas.microsoft.com/office/powerpoint/2010/main" val="41502903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1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362200" y="274638"/>
            <a:ext cx="8458200" cy="1143000"/>
          </a:xfrm>
        </p:spPr>
        <p:txBody>
          <a:bodyPr/>
          <a:lstStyle/>
          <a:p>
            <a:pPr algn="ctr">
              <a:defRPr/>
            </a:pPr>
            <a:r>
              <a:rPr lang="en-US" sz="4000" dirty="0">
                <a:effectLst>
                  <a:outerShdw blurRad="38100" dist="38100" dir="2700000" algn="tl">
                    <a:srgbClr val="C0C0C0"/>
                  </a:outerShdw>
                </a:effectLst>
                <a:ea typeface="ＭＳ Ｐゴシック" pitchFamily="34" charset="-128"/>
              </a:rPr>
              <a:t>COMMENT – REQUEST ATTENTION</a:t>
            </a:r>
          </a:p>
        </p:txBody>
      </p:sp>
      <p:pic>
        <p:nvPicPr>
          <p:cNvPr id="67586" name="Content Placeholder 1" descr="Young girl pulling slinky open."/>
          <p:cNvPicPr>
            <a:picLocks noGrp="1" noChangeAspect="1"/>
          </p:cNvPicPr>
          <p:nvPr>
            <p:ph idx="1"/>
          </p:nvPr>
        </p:nvPicPr>
        <p:blipFill>
          <a:blip r:embed="rId4">
            <a:extLst>
              <a:ext uri="{28A0092B-C50C-407E-A947-70E740481C1C}">
                <a14:useLocalDpi xmlns:a14="http://schemas.microsoft.com/office/drawing/2010/main" val="0"/>
              </a:ext>
            </a:extLst>
          </a:blip>
          <a:srcRect t="2431" b="2431"/>
          <a:stretch>
            <a:fillRect/>
          </a:stretch>
        </p:blipFill>
        <p:spPr/>
      </p:pic>
      <p:pic>
        <p:nvPicPr>
          <p:cNvPr id="3" name="Slide 48">
            <a:hlinkClick r:id="" action="ppaction://media"/>
          </p:cNvPr>
          <p:cNvPicPr>
            <a:picLocks noChangeAspect="1"/>
          </p:cNvPicPr>
          <p:nvPr>
            <a:audioFile r:link="rId1"/>
            <p:extLst>
              <p:ext uri="{DAA4B4D4-6D71-4841-9C94-3DE7FCFB9230}">
                <p14:media xmlns:p14="http://schemas.microsoft.com/office/powerpoint/2010/main" r:embed="rId2">
                  <p14:trim st="6254"/>
                </p14:media>
              </p:ext>
            </p:extLst>
          </p:nvPr>
        </p:nvPicPr>
        <p:blipFill>
          <a:blip r:embed="rId5"/>
          <a:stretch>
            <a:fillRect/>
          </a:stretch>
        </p:blipFill>
        <p:spPr>
          <a:xfrm>
            <a:off x="0" y="6370637"/>
            <a:ext cx="487363" cy="487363"/>
          </a:xfrm>
          <a:prstGeom prst="rect">
            <a:avLst/>
          </a:prstGeom>
        </p:spPr>
      </p:pic>
    </p:spTree>
    <p:extLst>
      <p:ext uri="{BB962C8B-B14F-4D97-AF65-F5344CB8AC3E}">
        <p14:creationId xmlns:p14="http://schemas.microsoft.com/office/powerpoint/2010/main" val="16921724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58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959100" y="274638"/>
            <a:ext cx="7499350" cy="6126162"/>
          </a:xfrm>
        </p:spPr>
        <p:txBody>
          <a:bodyPr/>
          <a:lstStyle/>
          <a:p>
            <a:pPr marL="82550" lvl="0" algn="ctr">
              <a:spcBef>
                <a:spcPts val="600"/>
              </a:spcBef>
              <a:buClr>
                <a:srgbClr val="3891A7"/>
              </a:buClr>
              <a:buSzPct val="80000"/>
            </a:pPr>
            <a:r>
              <a:rPr lang="en-US" sz="4800" dirty="0">
                <a:effectLst>
                  <a:outerShdw blurRad="38100" dist="38100" dir="2700000" algn="tl">
                    <a:srgbClr val="C0C0C0"/>
                  </a:outerShdw>
                </a:effectLst>
                <a:ea typeface="ＭＳ Ｐゴシック" pitchFamily="34" charset="-128"/>
              </a:rPr>
              <a:t>EXPRESSIVE </a:t>
            </a:r>
            <a:r>
              <a:rPr lang="en-US" sz="4800" dirty="0" smtClean="0">
                <a:effectLst>
                  <a:outerShdw blurRad="38100" dist="38100" dir="2700000" algn="tl">
                    <a:srgbClr val="C0C0C0"/>
                  </a:outerShdw>
                </a:effectLst>
                <a:ea typeface="ＭＳ Ｐゴシック" pitchFamily="34" charset="-128"/>
              </a:rPr>
              <a:t>GESTURES</a:t>
            </a:r>
            <a:br>
              <a:rPr lang="en-US" sz="4800" dirty="0" smtClean="0">
                <a:effectLst>
                  <a:outerShdw blurRad="38100" dist="38100" dir="2700000" algn="tl">
                    <a:srgbClr val="C0C0C0"/>
                  </a:outerShdw>
                </a:effectLst>
                <a:ea typeface="ＭＳ Ｐゴシック" pitchFamily="34" charset="-128"/>
              </a:rPr>
            </a:br>
            <a:r>
              <a:rPr lang="en-US" sz="4800" dirty="0">
                <a:effectLst>
                  <a:outerShdw blurRad="38100" dist="38100" dir="2700000" algn="tl">
                    <a:srgbClr val="C0C0C0"/>
                  </a:outerShdw>
                </a:effectLst>
                <a:ea typeface="ＭＳ Ｐゴシック" pitchFamily="34" charset="-128"/>
              </a:rPr>
              <a:t/>
            </a:r>
            <a:br>
              <a:rPr lang="en-US" sz="4800" dirty="0">
                <a:effectLst>
                  <a:outerShdw blurRad="38100" dist="38100" dir="2700000" algn="tl">
                    <a:srgbClr val="C0C0C0"/>
                  </a:outerShdw>
                </a:effectLst>
                <a:ea typeface="ＭＳ Ｐゴシック" pitchFamily="34" charset="-128"/>
              </a:rPr>
            </a:br>
            <a:r>
              <a:rPr lang="en-US" sz="4800" dirty="0" smtClean="0">
                <a:effectLst>
                  <a:outerShdw blurRad="38100" dist="38100" dir="2700000" algn="tl">
                    <a:srgbClr val="C0C0C0"/>
                  </a:outerShdw>
                </a:effectLst>
                <a:ea typeface="ＭＳ Ｐゴシック" pitchFamily="34" charset="-128"/>
              </a:rPr>
              <a:t/>
            </a:r>
            <a:br>
              <a:rPr lang="en-US" sz="4800" dirty="0" smtClean="0">
                <a:effectLst>
                  <a:outerShdw blurRad="38100" dist="38100" dir="2700000" algn="tl">
                    <a:srgbClr val="C0C0C0"/>
                  </a:outerShdw>
                </a:effectLst>
                <a:ea typeface="ＭＳ Ｐゴシック" pitchFamily="34" charset="-128"/>
              </a:rPr>
            </a:br>
            <a:r>
              <a:rPr lang="en-US" altLang="en-US" sz="4000" dirty="0">
                <a:solidFill>
                  <a:srgbClr val="4F271C"/>
                </a:solidFill>
                <a:effectLst/>
                <a:ea typeface="ＭＳ Ｐゴシック" panose="020B0600070205080204" pitchFamily="34" charset="-128"/>
              </a:rPr>
              <a:t>MAKE </a:t>
            </a:r>
            <a:r>
              <a:rPr lang="en-US" altLang="en-US" sz="4000" dirty="0" smtClean="0">
                <a:solidFill>
                  <a:srgbClr val="4F271C"/>
                </a:solidFill>
                <a:effectLst/>
                <a:ea typeface="ＭＳ Ｐゴシック" panose="020B0600070205080204" pitchFamily="34" charset="-128"/>
              </a:rPr>
              <a:t>CHOICE</a:t>
            </a:r>
            <a:endParaRPr lang="en-US" sz="4800" dirty="0">
              <a:effectLst>
                <a:outerShdw blurRad="38100" dist="38100" dir="2700000" algn="tl">
                  <a:srgbClr val="C0C0C0"/>
                </a:outerShdw>
              </a:effectLst>
              <a:ea typeface="ＭＳ Ｐゴシック" pitchFamily="34" charset="-128"/>
            </a:endParaRPr>
          </a:p>
        </p:txBody>
      </p:sp>
      <p:pic>
        <p:nvPicPr>
          <p:cNvPr id="2" name="KS6Slide 51">
            <a:hlinkClick r:id="" action="ppaction://media"/>
          </p:cNvPr>
          <p:cNvPicPr>
            <a:picLocks noChangeAspect="1"/>
          </p:cNvPicPr>
          <p:nvPr>
            <a:audioFile r:link="rId1"/>
            <p:extLst>
              <p:ext uri="{DAA4B4D4-6D71-4841-9C94-3DE7FCFB9230}">
                <p14:media xmlns:p14="http://schemas.microsoft.com/office/powerpoint/2010/main" r:embed="rId2">
                  <p14:trim end="28329.0625"/>
                </p14:media>
              </p:ext>
            </p:extLst>
          </p:nvPr>
        </p:nvPicPr>
        <p:blipFill>
          <a:blip r:embed="rId4"/>
          <a:stretch>
            <a:fillRect/>
          </a:stretch>
        </p:blipFill>
        <p:spPr>
          <a:xfrm>
            <a:off x="0" y="6370637"/>
            <a:ext cx="487363" cy="487363"/>
          </a:xfrm>
          <a:prstGeom prst="rect">
            <a:avLst/>
          </a:prstGeom>
        </p:spPr>
      </p:pic>
    </p:spTree>
    <p:extLst>
      <p:ext uri="{BB962C8B-B14F-4D97-AF65-F5344CB8AC3E}">
        <p14:creationId xmlns:p14="http://schemas.microsoft.com/office/powerpoint/2010/main" val="12094932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4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590800" y="274638"/>
            <a:ext cx="8077200" cy="1143000"/>
          </a:xfrm>
        </p:spPr>
        <p:txBody>
          <a:bodyPr/>
          <a:lstStyle/>
          <a:p>
            <a:pPr algn="ctr">
              <a:defRPr/>
            </a:pPr>
            <a:r>
              <a:rPr lang="en-US" sz="4400" dirty="0">
                <a:effectLst>
                  <a:outerShdw blurRad="38100" dist="38100" dir="2700000" algn="tl">
                    <a:srgbClr val="C0C0C0"/>
                  </a:outerShdw>
                </a:effectLst>
                <a:ea typeface="ＭＳ Ｐゴシック" pitchFamily="34" charset="-128"/>
              </a:rPr>
              <a:t>MAKE </a:t>
            </a:r>
            <a:r>
              <a:rPr lang="en-US" sz="4400" dirty="0" smtClean="0">
                <a:effectLst>
                  <a:outerShdw blurRad="38100" dist="38100" dir="2700000" algn="tl">
                    <a:srgbClr val="C0C0C0"/>
                  </a:outerShdw>
                </a:effectLst>
                <a:ea typeface="ＭＳ Ｐゴシック" pitchFamily="34" charset="-128"/>
              </a:rPr>
              <a:t>CHOICE 1</a:t>
            </a:r>
            <a:endParaRPr lang="en-US" sz="4400" dirty="0">
              <a:effectLst>
                <a:outerShdw blurRad="38100" dist="38100" dir="2700000" algn="tl">
                  <a:srgbClr val="C0C0C0"/>
                </a:outerShdw>
              </a:effectLst>
              <a:ea typeface="ＭＳ Ｐゴシック" pitchFamily="34" charset="-128"/>
            </a:endParaRPr>
          </a:p>
        </p:txBody>
      </p:sp>
      <p:pic>
        <p:nvPicPr>
          <p:cNvPr id="69634" name="Content Placeholder 1" descr="Young boy looking at frog in Susan's hand."/>
          <p:cNvPicPr>
            <a:picLocks noGrp="1" noChangeAspect="1"/>
          </p:cNvPicPr>
          <p:nvPr>
            <p:ph idx="1"/>
          </p:nvPr>
        </p:nvPicPr>
        <p:blipFill>
          <a:blip r:embed="rId4">
            <a:extLst>
              <a:ext uri="{28A0092B-C50C-407E-A947-70E740481C1C}">
                <a14:useLocalDpi xmlns:a14="http://schemas.microsoft.com/office/drawing/2010/main" val="0"/>
              </a:ext>
            </a:extLst>
          </a:blip>
          <a:srcRect t="7324" b="7324"/>
          <a:stretch>
            <a:fillRect/>
          </a:stretch>
        </p:blipFill>
        <p:spPr/>
      </p:pic>
      <p:pic>
        <p:nvPicPr>
          <p:cNvPr id="2" name="Slide 51">
            <a:hlinkClick r:id="" action="ppaction://media"/>
          </p:cNvPr>
          <p:cNvPicPr>
            <a:picLocks noChangeAspect="1"/>
          </p:cNvPicPr>
          <p:nvPr>
            <a:audioFile r:link="rId1"/>
            <p:extLst>
              <p:ext uri="{DAA4B4D4-6D71-4841-9C94-3DE7FCFB9230}">
                <p14:media xmlns:p14="http://schemas.microsoft.com/office/powerpoint/2010/main" r:embed="rId2">
                  <p14:trim st="16948"/>
                </p14:media>
              </p:ext>
            </p:extLst>
          </p:nvPr>
        </p:nvPicPr>
        <p:blipFill>
          <a:blip r:embed="rId5"/>
          <a:stretch>
            <a:fillRect/>
          </a:stretch>
        </p:blipFill>
        <p:spPr>
          <a:xfrm>
            <a:off x="0" y="6370637"/>
            <a:ext cx="487363" cy="487363"/>
          </a:xfrm>
          <a:prstGeom prst="rect">
            <a:avLst/>
          </a:prstGeom>
        </p:spPr>
      </p:pic>
    </p:spTree>
    <p:extLst>
      <p:ext uri="{BB962C8B-B14F-4D97-AF65-F5344CB8AC3E}">
        <p14:creationId xmlns:p14="http://schemas.microsoft.com/office/powerpoint/2010/main" val="9286855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22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590800" y="274638"/>
            <a:ext cx="8077200" cy="1143000"/>
          </a:xfrm>
        </p:spPr>
        <p:txBody>
          <a:bodyPr/>
          <a:lstStyle/>
          <a:p>
            <a:pPr algn="ctr">
              <a:defRPr/>
            </a:pPr>
            <a:r>
              <a:rPr lang="en-US" sz="4400" dirty="0">
                <a:effectLst>
                  <a:outerShdw blurRad="38100" dist="38100" dir="2700000" algn="tl">
                    <a:srgbClr val="C0C0C0"/>
                  </a:outerShdw>
                </a:effectLst>
                <a:ea typeface="ＭＳ Ｐゴシック" pitchFamily="34" charset="-128"/>
              </a:rPr>
              <a:t>MAKE </a:t>
            </a:r>
            <a:r>
              <a:rPr lang="en-US" sz="4400" dirty="0" smtClean="0">
                <a:effectLst>
                  <a:outerShdw blurRad="38100" dist="38100" dir="2700000" algn="tl">
                    <a:srgbClr val="C0C0C0"/>
                  </a:outerShdw>
                </a:effectLst>
                <a:ea typeface="ＭＳ Ｐゴシック" pitchFamily="34" charset="-128"/>
              </a:rPr>
              <a:t>CHOICE 2</a:t>
            </a:r>
            <a:endParaRPr lang="en-US" sz="4400" dirty="0">
              <a:effectLst>
                <a:outerShdw blurRad="38100" dist="38100" dir="2700000" algn="tl">
                  <a:srgbClr val="C0C0C0"/>
                </a:outerShdw>
              </a:effectLst>
              <a:ea typeface="ＭＳ Ｐゴシック" pitchFamily="34" charset="-128"/>
            </a:endParaRPr>
          </a:p>
        </p:txBody>
      </p:sp>
      <p:pic>
        <p:nvPicPr>
          <p:cNvPr id="70658" name="Content Placeholder 1" descr="Same young boy now looking at ball in Susan's other hand."/>
          <p:cNvPicPr>
            <a:picLocks noGrp="1" noChangeAspect="1"/>
          </p:cNvPicPr>
          <p:nvPr>
            <p:ph idx="1"/>
          </p:nvPr>
        </p:nvPicPr>
        <p:blipFill>
          <a:blip r:embed="rId4">
            <a:extLst>
              <a:ext uri="{28A0092B-C50C-407E-A947-70E740481C1C}">
                <a14:useLocalDpi xmlns:a14="http://schemas.microsoft.com/office/drawing/2010/main" val="0"/>
              </a:ext>
            </a:extLst>
          </a:blip>
          <a:srcRect t="7680" b="7680"/>
          <a:stretch>
            <a:fillRect/>
          </a:stretch>
        </p:blipFill>
        <p:spPr/>
      </p:pic>
      <p:pic>
        <p:nvPicPr>
          <p:cNvPr id="2" name="Slide 5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370637"/>
            <a:ext cx="487363" cy="487363"/>
          </a:xfrm>
          <a:prstGeom prst="rect">
            <a:avLst/>
          </a:prstGeom>
        </p:spPr>
      </p:pic>
    </p:spTree>
    <p:extLst>
      <p:ext uri="{BB962C8B-B14F-4D97-AF65-F5344CB8AC3E}">
        <p14:creationId xmlns:p14="http://schemas.microsoft.com/office/powerpoint/2010/main" val="4961506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590800" y="274638"/>
            <a:ext cx="8077200" cy="1143000"/>
          </a:xfrm>
        </p:spPr>
        <p:txBody>
          <a:bodyPr/>
          <a:lstStyle/>
          <a:p>
            <a:pPr algn="ctr">
              <a:defRPr/>
            </a:pPr>
            <a:r>
              <a:rPr lang="en-US" sz="4400" dirty="0">
                <a:effectLst>
                  <a:outerShdw blurRad="38100" dist="38100" dir="2700000" algn="tl">
                    <a:srgbClr val="C0C0C0"/>
                  </a:outerShdw>
                </a:effectLst>
                <a:ea typeface="ＭＳ Ｐゴシック" pitchFamily="34" charset="-128"/>
              </a:rPr>
              <a:t>MAKE </a:t>
            </a:r>
            <a:r>
              <a:rPr lang="en-US" sz="4400" dirty="0" smtClean="0">
                <a:effectLst>
                  <a:outerShdw blurRad="38100" dist="38100" dir="2700000" algn="tl">
                    <a:srgbClr val="C0C0C0"/>
                  </a:outerShdw>
                </a:effectLst>
                <a:ea typeface="ＭＳ Ｐゴシック" pitchFamily="34" charset="-128"/>
              </a:rPr>
              <a:t>CHOICE 3</a:t>
            </a:r>
            <a:endParaRPr lang="en-US" sz="4400" dirty="0">
              <a:effectLst>
                <a:outerShdw blurRad="38100" dist="38100" dir="2700000" algn="tl">
                  <a:srgbClr val="C0C0C0"/>
                </a:outerShdw>
              </a:effectLst>
              <a:ea typeface="ＭＳ Ｐゴシック" pitchFamily="34" charset="-128"/>
            </a:endParaRPr>
          </a:p>
        </p:txBody>
      </p:sp>
      <p:pic>
        <p:nvPicPr>
          <p:cNvPr id="71682" name="Content Placeholder 1" descr="Same young boy now looking at Susan."/>
          <p:cNvPicPr>
            <a:picLocks noGrp="1" noChangeAspect="1"/>
          </p:cNvPicPr>
          <p:nvPr>
            <p:ph idx="1"/>
          </p:nvPr>
        </p:nvPicPr>
        <p:blipFill>
          <a:blip r:embed="rId4">
            <a:extLst>
              <a:ext uri="{28A0092B-C50C-407E-A947-70E740481C1C}">
                <a14:useLocalDpi xmlns:a14="http://schemas.microsoft.com/office/drawing/2010/main" val="0"/>
              </a:ext>
            </a:extLst>
          </a:blip>
          <a:srcRect t="7576" b="7576"/>
          <a:stretch>
            <a:fillRect/>
          </a:stretch>
        </p:blipFill>
        <p:spPr/>
      </p:pic>
      <p:pic>
        <p:nvPicPr>
          <p:cNvPr id="2" name="Slide 5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370637"/>
            <a:ext cx="487363" cy="487363"/>
          </a:xfrm>
          <a:prstGeom prst="rect">
            <a:avLst/>
          </a:prstGeom>
        </p:spPr>
      </p:pic>
    </p:spTree>
    <p:extLst>
      <p:ext uri="{BB962C8B-B14F-4D97-AF65-F5344CB8AC3E}">
        <p14:creationId xmlns:p14="http://schemas.microsoft.com/office/powerpoint/2010/main" val="15767668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4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959100" y="274637"/>
            <a:ext cx="7499350" cy="6045951"/>
          </a:xfrm>
        </p:spPr>
        <p:txBody>
          <a:bodyPr>
            <a:normAutofit/>
          </a:bodyPr>
          <a:lstStyle/>
          <a:p>
            <a:pPr marL="82550" lvl="0" algn="ctr">
              <a:spcBef>
                <a:spcPts val="600"/>
              </a:spcBef>
              <a:buClr>
                <a:srgbClr val="3891A7"/>
              </a:buClr>
              <a:buSzPct val="80000"/>
            </a:pPr>
            <a:r>
              <a:rPr lang="en-US" sz="4800" dirty="0">
                <a:solidFill>
                  <a:srgbClr val="FF0000"/>
                </a:solidFill>
                <a:effectLst>
                  <a:outerShdw blurRad="38100" dist="38100" dir="2700000" algn="tl">
                    <a:srgbClr val="C0C0C0"/>
                  </a:outerShdw>
                </a:effectLst>
                <a:ea typeface="ＭＳ Ｐゴシック" pitchFamily="34" charset="-128"/>
              </a:rPr>
              <a:t>EXPRESSIVE </a:t>
            </a:r>
            <a:r>
              <a:rPr lang="en-US" sz="4800" dirty="0" smtClean="0">
                <a:solidFill>
                  <a:srgbClr val="FF0000"/>
                </a:solidFill>
                <a:effectLst>
                  <a:outerShdw blurRad="38100" dist="38100" dir="2700000" algn="tl">
                    <a:srgbClr val="C0C0C0"/>
                  </a:outerShdw>
                </a:effectLst>
                <a:ea typeface="ＭＳ Ｐゴシック" pitchFamily="34" charset="-128"/>
              </a:rPr>
              <a:t>GESTURES</a:t>
            </a:r>
            <a:br>
              <a:rPr lang="en-US" sz="4800" dirty="0" smtClean="0">
                <a:solidFill>
                  <a:srgbClr val="FF0000"/>
                </a:solidFill>
                <a:effectLst>
                  <a:outerShdw blurRad="38100" dist="38100" dir="2700000" algn="tl">
                    <a:srgbClr val="C0C0C0"/>
                  </a:outerShdw>
                </a:effectLst>
                <a:ea typeface="ＭＳ Ｐゴシック" pitchFamily="34" charset="-128"/>
              </a:rPr>
            </a:br>
            <a:r>
              <a:rPr lang="en-US" sz="4800" dirty="0">
                <a:solidFill>
                  <a:srgbClr val="FF0000"/>
                </a:solidFill>
                <a:effectLst>
                  <a:outerShdw blurRad="38100" dist="38100" dir="2700000" algn="tl">
                    <a:srgbClr val="C0C0C0"/>
                  </a:outerShdw>
                </a:effectLst>
                <a:ea typeface="ＭＳ Ｐゴシック" pitchFamily="34" charset="-128"/>
              </a:rPr>
              <a:t/>
            </a:r>
            <a:br>
              <a:rPr lang="en-US" sz="4800" dirty="0">
                <a:solidFill>
                  <a:srgbClr val="FF0000"/>
                </a:solidFill>
                <a:effectLst>
                  <a:outerShdw blurRad="38100" dist="38100" dir="2700000" algn="tl">
                    <a:srgbClr val="C0C0C0"/>
                  </a:outerShdw>
                </a:effectLst>
                <a:ea typeface="ＭＳ Ｐゴシック" pitchFamily="34" charset="-128"/>
              </a:rPr>
            </a:br>
            <a:r>
              <a:rPr lang="en-US" sz="4800" dirty="0" smtClean="0">
                <a:solidFill>
                  <a:srgbClr val="FF0000"/>
                </a:solidFill>
                <a:effectLst>
                  <a:outerShdw blurRad="38100" dist="38100" dir="2700000" algn="tl">
                    <a:srgbClr val="C0C0C0"/>
                  </a:outerShdw>
                </a:effectLst>
                <a:ea typeface="ＭＳ Ｐゴシック" pitchFamily="34" charset="-128"/>
              </a:rPr>
              <a:t/>
            </a:r>
            <a:br>
              <a:rPr lang="en-US" sz="4800" dirty="0" smtClean="0">
                <a:solidFill>
                  <a:srgbClr val="FF0000"/>
                </a:solidFill>
                <a:effectLst>
                  <a:outerShdw blurRad="38100" dist="38100" dir="2700000" algn="tl">
                    <a:srgbClr val="C0C0C0"/>
                  </a:outerShdw>
                </a:effectLst>
                <a:ea typeface="ＭＳ Ｐゴシック" pitchFamily="34" charset="-128"/>
              </a:rPr>
            </a:br>
            <a:r>
              <a:rPr lang="en-US" altLang="en-US" sz="4000" dirty="0">
                <a:solidFill>
                  <a:srgbClr val="FF0000"/>
                </a:solidFill>
                <a:effectLst/>
                <a:ea typeface="ＭＳ Ｐゴシック" panose="020B0600070205080204" pitchFamily="34" charset="-128"/>
              </a:rPr>
              <a:t>MAKE </a:t>
            </a:r>
            <a:r>
              <a:rPr lang="en-US" altLang="en-US" sz="4000" dirty="0" smtClean="0">
                <a:solidFill>
                  <a:srgbClr val="FF0000"/>
                </a:solidFill>
                <a:effectLst/>
                <a:ea typeface="ＭＳ Ｐゴシック" panose="020B0600070205080204" pitchFamily="34" charset="-128"/>
              </a:rPr>
              <a:t>CHOICE REVIEW</a:t>
            </a:r>
            <a:endParaRPr lang="en-US" sz="4800" dirty="0">
              <a:solidFill>
                <a:srgbClr val="FF0000"/>
              </a:solidFill>
              <a:effectLst>
                <a:outerShdw blurRad="38100" dist="38100" dir="2700000" algn="tl">
                  <a:srgbClr val="C0C0C0"/>
                </a:outerShdw>
              </a:effectLst>
              <a:ea typeface="ＭＳ Ｐゴシック" pitchFamily="34" charset="-128"/>
            </a:endParaRPr>
          </a:p>
        </p:txBody>
      </p:sp>
      <p:pic>
        <p:nvPicPr>
          <p:cNvPr id="3" name="KS6Slide 5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0" y="6370637"/>
            <a:ext cx="487363" cy="487363"/>
          </a:xfrm>
          <a:prstGeom prst="rect">
            <a:avLst/>
          </a:prstGeom>
        </p:spPr>
      </p:pic>
    </p:spTree>
    <p:extLst>
      <p:ext uri="{BB962C8B-B14F-4D97-AF65-F5344CB8AC3E}">
        <p14:creationId xmlns:p14="http://schemas.microsoft.com/office/powerpoint/2010/main" val="14165889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1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590800" y="274638"/>
            <a:ext cx="8077200" cy="1143000"/>
          </a:xfrm>
        </p:spPr>
        <p:txBody>
          <a:bodyPr/>
          <a:lstStyle/>
          <a:p>
            <a:pPr algn="ctr">
              <a:defRPr/>
            </a:pPr>
            <a:r>
              <a:rPr lang="en-US" sz="4400" dirty="0">
                <a:solidFill>
                  <a:srgbClr val="FF0000"/>
                </a:solidFill>
                <a:effectLst>
                  <a:outerShdw blurRad="38100" dist="38100" dir="2700000" algn="tl">
                    <a:srgbClr val="C0C0C0"/>
                  </a:outerShdw>
                </a:effectLst>
                <a:ea typeface="ＭＳ Ｐゴシック" pitchFamily="34" charset="-128"/>
              </a:rPr>
              <a:t>Looks at ball</a:t>
            </a:r>
          </a:p>
        </p:txBody>
      </p:sp>
      <p:pic>
        <p:nvPicPr>
          <p:cNvPr id="73730" name="Content Placeholder 1" descr="Young boy looking at frog in Susan's hand."/>
          <p:cNvPicPr>
            <a:picLocks noGrp="1" noChangeAspect="1"/>
          </p:cNvPicPr>
          <p:nvPr>
            <p:ph idx="1"/>
          </p:nvPr>
        </p:nvPicPr>
        <p:blipFill>
          <a:blip r:embed="rId4">
            <a:extLst>
              <a:ext uri="{28A0092B-C50C-407E-A947-70E740481C1C}">
                <a14:useLocalDpi xmlns:a14="http://schemas.microsoft.com/office/drawing/2010/main" val="0"/>
              </a:ext>
            </a:extLst>
          </a:blip>
          <a:srcRect t="7324" b="7324"/>
          <a:stretch>
            <a:fillRect/>
          </a:stretch>
        </p:blipFill>
        <p:spPr/>
      </p:pic>
      <p:pic>
        <p:nvPicPr>
          <p:cNvPr id="7" name="KS6Slide 5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370637"/>
            <a:ext cx="487363" cy="487363"/>
          </a:xfrm>
          <a:prstGeom prst="rect">
            <a:avLst/>
          </a:prstGeom>
        </p:spPr>
      </p:pic>
    </p:spTree>
    <p:extLst>
      <p:ext uri="{BB962C8B-B14F-4D97-AF65-F5344CB8AC3E}">
        <p14:creationId xmlns:p14="http://schemas.microsoft.com/office/powerpoint/2010/main" val="15815844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1"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590800" y="274638"/>
            <a:ext cx="8077200" cy="1143000"/>
          </a:xfrm>
        </p:spPr>
        <p:txBody>
          <a:bodyPr/>
          <a:lstStyle/>
          <a:p>
            <a:pPr algn="ctr">
              <a:defRPr/>
            </a:pPr>
            <a:r>
              <a:rPr lang="en-US" sz="4400" dirty="0">
                <a:solidFill>
                  <a:srgbClr val="FF0000"/>
                </a:solidFill>
                <a:effectLst>
                  <a:outerShdw blurRad="38100" dist="38100" dir="2700000" algn="tl">
                    <a:srgbClr val="C0C0C0"/>
                  </a:outerShdw>
                </a:effectLst>
                <a:ea typeface="ＭＳ Ｐゴシック" pitchFamily="34" charset="-128"/>
              </a:rPr>
              <a:t>Looks at frog</a:t>
            </a:r>
          </a:p>
        </p:txBody>
      </p:sp>
      <p:pic>
        <p:nvPicPr>
          <p:cNvPr id="74754" name="Content Placeholder 1" descr="Same young boy now looking at ball in Susan's other hand."/>
          <p:cNvPicPr>
            <a:picLocks noGrp="1" noChangeAspect="1"/>
          </p:cNvPicPr>
          <p:nvPr>
            <p:ph idx="1"/>
          </p:nvPr>
        </p:nvPicPr>
        <p:blipFill>
          <a:blip r:embed="rId4">
            <a:extLst>
              <a:ext uri="{28A0092B-C50C-407E-A947-70E740481C1C}">
                <a14:useLocalDpi xmlns:a14="http://schemas.microsoft.com/office/drawing/2010/main" val="0"/>
              </a:ext>
            </a:extLst>
          </a:blip>
          <a:srcRect t="7680" b="7680"/>
          <a:stretch>
            <a:fillRect/>
          </a:stretch>
        </p:blipFill>
        <p:spPr/>
      </p:pic>
      <p:pic>
        <p:nvPicPr>
          <p:cNvPr id="3" name="KS6Slide 58">
            <a:hlinkClick r:id="" action="ppaction://media"/>
          </p:cNvPr>
          <p:cNvPicPr>
            <a:picLocks noChangeAspect="1"/>
          </p:cNvPicPr>
          <p:nvPr>
            <a:audioFile r:link="rId1"/>
            <p:extLst>
              <p:ext uri="{DAA4B4D4-6D71-4841-9C94-3DE7FCFB9230}">
                <p14:media xmlns:p14="http://schemas.microsoft.com/office/powerpoint/2010/main" r:embed="rId2">
                  <p14:trim end="5224.125"/>
                </p14:media>
              </p:ext>
            </p:extLst>
          </p:nvPr>
        </p:nvPicPr>
        <p:blipFill>
          <a:blip r:embed="rId5"/>
          <a:stretch>
            <a:fillRect/>
          </a:stretch>
        </p:blipFill>
        <p:spPr>
          <a:xfrm>
            <a:off x="0" y="6370637"/>
            <a:ext cx="487363" cy="487363"/>
          </a:xfrm>
          <a:prstGeom prst="rect">
            <a:avLst/>
          </a:prstGeom>
        </p:spPr>
      </p:pic>
    </p:spTree>
    <p:extLst>
      <p:ext uri="{BB962C8B-B14F-4D97-AF65-F5344CB8AC3E}">
        <p14:creationId xmlns:p14="http://schemas.microsoft.com/office/powerpoint/2010/main" val="7880045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026"/>
          <p:cNvSpPr>
            <a:spLocks noGrp="1" noChangeArrowheads="1"/>
          </p:cNvSpPr>
          <p:nvPr>
            <p:ph type="title"/>
          </p:nvPr>
        </p:nvSpPr>
        <p:spPr>
          <a:xfrm>
            <a:off x="1341120" y="0"/>
            <a:ext cx="10850880" cy="1219200"/>
          </a:xfrm>
        </p:spPr>
        <p:txBody>
          <a:bodyPr>
            <a:normAutofit fontScale="90000"/>
          </a:bodyPr>
          <a:lstStyle/>
          <a:p>
            <a:pPr algn="ctr" eaLnBrk="1" hangingPunct="1">
              <a:defRPr/>
            </a:pPr>
            <a:r>
              <a:rPr lang="en-US" sz="3900" dirty="0">
                <a:effectLst>
                  <a:outerShdw blurRad="38100" dist="38100" dir="2700000" algn="tl">
                    <a:srgbClr val="C0C0C0"/>
                  </a:outerShdw>
                </a:effectLst>
                <a:latin typeface="Trebuchet MS" pitchFamily="34" charset="0"/>
                <a:ea typeface="ＭＳ Ｐゴシック" pitchFamily="34" charset="-128"/>
              </a:rPr>
              <a:t>WHY TEACH NATURAL GESTURES</a:t>
            </a:r>
            <a:r>
              <a:rPr lang="en-US" sz="3900" dirty="0" smtClean="0">
                <a:effectLst>
                  <a:outerShdw blurRad="38100" dist="38100" dir="2700000" algn="tl">
                    <a:srgbClr val="C0C0C0"/>
                  </a:outerShdw>
                </a:effectLst>
                <a:latin typeface="Trebuchet MS" pitchFamily="34" charset="0"/>
                <a:ea typeface="ＭＳ Ｐゴシック" pitchFamily="34" charset="-128"/>
              </a:rPr>
              <a:t>?</a:t>
            </a:r>
            <a:br>
              <a:rPr lang="en-US" sz="3900" dirty="0" smtClean="0">
                <a:effectLst>
                  <a:outerShdw blurRad="38100" dist="38100" dir="2700000" algn="tl">
                    <a:srgbClr val="C0C0C0"/>
                  </a:outerShdw>
                </a:effectLst>
                <a:latin typeface="Trebuchet MS" pitchFamily="34" charset="0"/>
                <a:ea typeface="ＭＳ Ｐゴシック" pitchFamily="34" charset="-128"/>
              </a:rPr>
            </a:br>
            <a:r>
              <a:rPr lang="en-US" sz="3900" dirty="0" smtClean="0">
                <a:effectLst>
                  <a:outerShdw blurRad="38100" dist="38100" dir="2700000" algn="tl">
                    <a:srgbClr val="C0C0C0"/>
                  </a:outerShdw>
                </a:effectLst>
                <a:latin typeface="Trebuchet MS" pitchFamily="34" charset="0"/>
                <a:ea typeface="ＭＳ Ｐゴシック" pitchFamily="34" charset="-128"/>
              </a:rPr>
              <a:t>Practical Reasons</a:t>
            </a:r>
            <a:endParaRPr lang="en-US" sz="3900" dirty="0">
              <a:effectLst>
                <a:outerShdw blurRad="38100" dist="38100" dir="2700000" algn="tl">
                  <a:srgbClr val="C0C0C0"/>
                </a:outerShdw>
              </a:effectLst>
              <a:latin typeface="Trebuchet MS" pitchFamily="34" charset="0"/>
              <a:ea typeface="ＭＳ Ｐゴシック" pitchFamily="34" charset="-128"/>
            </a:endParaRPr>
          </a:p>
        </p:txBody>
      </p:sp>
      <p:sp>
        <p:nvSpPr>
          <p:cNvPr id="20482" name="Rectangle 1027"/>
          <p:cNvSpPr>
            <a:spLocks noGrp="1" noChangeArrowheads="1"/>
          </p:cNvSpPr>
          <p:nvPr>
            <p:ph type="body" sz="half" idx="1"/>
          </p:nvPr>
        </p:nvSpPr>
        <p:spPr>
          <a:xfrm>
            <a:off x="2362200" y="1251284"/>
            <a:ext cx="5105400" cy="5334000"/>
          </a:xfrm>
        </p:spPr>
        <p:txBody>
          <a:bodyPr/>
          <a:lstStyle/>
          <a:p>
            <a:pPr eaLnBrk="1" hangingPunct="1">
              <a:buFont typeface="Wingdings" panose="05000000000000000000" pitchFamily="2" charset="2"/>
              <a:buNone/>
            </a:pPr>
            <a:r>
              <a:rPr lang="en-US" altLang="en-US" sz="2400" dirty="0">
                <a:latin typeface="Trebuchet MS" panose="020B0603020202020204" pitchFamily="34" charset="0"/>
                <a:ea typeface="ＭＳ Ｐゴシック" panose="020B0600070205080204" pitchFamily="34" charset="-128"/>
              </a:rPr>
              <a:t>  </a:t>
            </a:r>
            <a:r>
              <a:rPr lang="en-US" altLang="en-US" sz="2800" u="sng" dirty="0">
                <a:solidFill>
                  <a:schemeClr val="tx2"/>
                </a:solidFill>
                <a:latin typeface="Trebuchet MS" panose="020B0603020202020204" pitchFamily="34" charset="0"/>
                <a:ea typeface="ＭＳ Ｐゴシック" panose="020B0600070205080204" pitchFamily="34" charset="-128"/>
              </a:rPr>
              <a:t>Practical reasons</a:t>
            </a:r>
            <a:r>
              <a:rPr lang="en-US" altLang="en-US" sz="2800" dirty="0">
                <a:solidFill>
                  <a:schemeClr val="tx2"/>
                </a:solidFill>
                <a:latin typeface="Trebuchet MS" panose="020B0603020202020204" pitchFamily="34" charset="0"/>
                <a:ea typeface="ＭＳ Ｐゴシック" panose="020B0600070205080204" pitchFamily="34" charset="-128"/>
              </a:rPr>
              <a:t>:</a:t>
            </a:r>
          </a:p>
          <a:p>
            <a:pPr lvl="1" eaLnBrk="1" hangingPunct="1"/>
            <a:r>
              <a:rPr lang="en-US" altLang="en-US" dirty="0" smtClean="0">
                <a:solidFill>
                  <a:schemeClr val="tx2"/>
                </a:solidFill>
                <a:latin typeface="Trebuchet MS" panose="020B0603020202020204" pitchFamily="34" charset="0"/>
                <a:ea typeface="ＭＳ Ｐゴシック" panose="020B0600070205080204" pitchFamily="34" charset="-128"/>
              </a:rPr>
              <a:t>Readily understood by numerous partners</a:t>
            </a:r>
          </a:p>
          <a:p>
            <a:pPr lvl="1" eaLnBrk="1" hangingPunct="1">
              <a:buFont typeface="Verdana" panose="020B0604030504040204" pitchFamily="34" charset="0"/>
              <a:buNone/>
            </a:pPr>
            <a:endParaRPr lang="en-US" altLang="en-US" sz="1000" dirty="0">
              <a:solidFill>
                <a:schemeClr val="tx2"/>
              </a:solidFill>
              <a:latin typeface="Trebuchet MS" panose="020B0603020202020204" pitchFamily="34" charset="0"/>
              <a:ea typeface="ＭＳ Ｐゴシック" panose="020B0600070205080204" pitchFamily="34" charset="-128"/>
            </a:endParaRPr>
          </a:p>
          <a:p>
            <a:pPr lvl="1" eaLnBrk="1" hangingPunct="1"/>
            <a:r>
              <a:rPr lang="en-US" altLang="en-US" dirty="0" smtClean="0">
                <a:solidFill>
                  <a:schemeClr val="tx2"/>
                </a:solidFill>
                <a:latin typeface="Trebuchet MS" panose="020B0603020202020204" pitchFamily="34" charset="0"/>
                <a:ea typeface="ＭＳ Ｐゴシック" panose="020B0600070205080204" pitchFamily="34" charset="-128"/>
              </a:rPr>
              <a:t>No extra equipment is needed </a:t>
            </a:r>
          </a:p>
          <a:p>
            <a:pPr lvl="1" eaLnBrk="1" hangingPunct="1"/>
            <a:endParaRPr lang="en-US" altLang="en-US" sz="1000" dirty="0">
              <a:solidFill>
                <a:schemeClr val="tx2"/>
              </a:solidFill>
              <a:latin typeface="Trebuchet MS" panose="020B0603020202020204" pitchFamily="34" charset="0"/>
              <a:ea typeface="ＭＳ Ｐゴシック" panose="020B0600070205080204" pitchFamily="34" charset="-128"/>
            </a:endParaRPr>
          </a:p>
          <a:p>
            <a:pPr lvl="1" eaLnBrk="1" hangingPunct="1"/>
            <a:r>
              <a:rPr lang="en-US" altLang="en-US" dirty="0" smtClean="0">
                <a:solidFill>
                  <a:schemeClr val="tx2"/>
                </a:solidFill>
                <a:latin typeface="Trebuchet MS" panose="020B0603020202020204" pitchFamily="34" charset="0"/>
                <a:ea typeface="ＭＳ Ｐゴシック" panose="020B0600070205080204" pitchFamily="34" charset="-128"/>
              </a:rPr>
              <a:t>Can be used across many different contexts</a:t>
            </a:r>
          </a:p>
          <a:p>
            <a:pPr lvl="1" eaLnBrk="1" hangingPunct="1"/>
            <a:endParaRPr lang="en-US" altLang="en-US" sz="1000" dirty="0">
              <a:solidFill>
                <a:schemeClr val="tx2"/>
              </a:solidFill>
              <a:latin typeface="Trebuchet MS" panose="020B0603020202020204" pitchFamily="34" charset="0"/>
              <a:ea typeface="ＭＳ Ｐゴシック" panose="020B0600070205080204" pitchFamily="34" charset="-128"/>
            </a:endParaRPr>
          </a:p>
          <a:p>
            <a:pPr lvl="1" eaLnBrk="1" hangingPunct="1"/>
            <a:r>
              <a:rPr lang="en-US" altLang="en-US" u="sng" dirty="0" smtClean="0">
                <a:solidFill>
                  <a:schemeClr val="tx2"/>
                </a:solidFill>
                <a:latin typeface="Trebuchet MS" panose="020B0603020202020204" pitchFamily="34" charset="0"/>
                <a:ea typeface="ＭＳ Ｐゴシック" panose="020B0600070205080204" pitchFamily="34" charset="-128"/>
              </a:rPr>
              <a:t>Evidence -base</a:t>
            </a:r>
            <a:r>
              <a:rPr lang="en-US" altLang="en-US" dirty="0" smtClean="0">
                <a:solidFill>
                  <a:schemeClr val="tx2"/>
                </a:solidFill>
                <a:latin typeface="Trebuchet MS" panose="020B0603020202020204" pitchFamily="34" charset="0"/>
                <a:ea typeface="ＭＳ Ｐゴシック" panose="020B0600070205080204" pitchFamily="34" charset="-128"/>
              </a:rPr>
              <a:t>: easier to teach than some forms of symbolic communication</a:t>
            </a:r>
          </a:p>
        </p:txBody>
      </p:sp>
      <p:pic>
        <p:nvPicPr>
          <p:cNvPr id="20483" name="Picture 1034" descr="CLAP HANDS-NANCY"/>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7239000" y="1524000"/>
            <a:ext cx="3276600" cy="3810000"/>
          </a:xfrm>
        </p:spPr>
      </p:pic>
      <p:pic>
        <p:nvPicPr>
          <p:cNvPr id="2" name="Slide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370637"/>
            <a:ext cx="487363" cy="487363"/>
          </a:xfrm>
          <a:prstGeom prst="rect">
            <a:avLst/>
          </a:prstGeom>
        </p:spPr>
      </p:pic>
    </p:spTree>
    <p:extLst>
      <p:ext uri="{BB962C8B-B14F-4D97-AF65-F5344CB8AC3E}">
        <p14:creationId xmlns:p14="http://schemas.microsoft.com/office/powerpoint/2010/main" val="17380895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86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590800" y="274638"/>
            <a:ext cx="8077200" cy="1143000"/>
          </a:xfrm>
        </p:spPr>
        <p:txBody>
          <a:bodyPr/>
          <a:lstStyle/>
          <a:p>
            <a:pPr algn="ctr">
              <a:defRPr/>
            </a:pPr>
            <a:r>
              <a:rPr lang="en-US" sz="4400" dirty="0">
                <a:solidFill>
                  <a:srgbClr val="FF0000"/>
                </a:solidFill>
                <a:effectLst>
                  <a:outerShdw blurRad="38100" dist="38100" dir="2700000" algn="tl">
                    <a:srgbClr val="C0C0C0"/>
                  </a:outerShdw>
                </a:effectLst>
                <a:ea typeface="ＭＳ Ｐゴシック" pitchFamily="34" charset="-128"/>
              </a:rPr>
              <a:t>Looks at Susan</a:t>
            </a:r>
          </a:p>
        </p:txBody>
      </p:sp>
      <p:pic>
        <p:nvPicPr>
          <p:cNvPr id="75778" name="Content Placeholder 1" descr="Same young boy now looking at Susan."/>
          <p:cNvPicPr>
            <a:picLocks noGrp="1" noChangeAspect="1"/>
          </p:cNvPicPr>
          <p:nvPr>
            <p:ph idx="1"/>
          </p:nvPr>
        </p:nvPicPr>
        <p:blipFill>
          <a:blip r:embed="rId4">
            <a:extLst>
              <a:ext uri="{28A0092B-C50C-407E-A947-70E740481C1C}">
                <a14:useLocalDpi xmlns:a14="http://schemas.microsoft.com/office/drawing/2010/main" val="0"/>
              </a:ext>
            </a:extLst>
          </a:blip>
          <a:srcRect t="7576" b="7576"/>
          <a:stretch>
            <a:fillRect/>
          </a:stretch>
        </p:blipFill>
        <p:spPr/>
      </p:pic>
      <p:pic>
        <p:nvPicPr>
          <p:cNvPr id="2" name="Slide 58">
            <a:hlinkClick r:id="" action="ppaction://media"/>
          </p:cNvPr>
          <p:cNvPicPr>
            <a:picLocks noChangeAspect="1"/>
          </p:cNvPicPr>
          <p:nvPr>
            <a:audioFile r:link="rId1"/>
            <p:extLst>
              <p:ext uri="{DAA4B4D4-6D71-4841-9C94-3DE7FCFB9230}">
                <p14:media xmlns:p14="http://schemas.microsoft.com/office/powerpoint/2010/main" r:embed="rId2">
                  <p14:trim st="1292"/>
                </p14:media>
              </p:ext>
            </p:extLst>
          </p:nvPr>
        </p:nvPicPr>
        <p:blipFill>
          <a:blip r:embed="rId5"/>
          <a:stretch>
            <a:fillRect/>
          </a:stretch>
        </p:blipFill>
        <p:spPr>
          <a:xfrm>
            <a:off x="0" y="6370637"/>
            <a:ext cx="487363" cy="487363"/>
          </a:xfrm>
          <a:prstGeom prst="rect">
            <a:avLst/>
          </a:prstGeom>
        </p:spPr>
      </p:pic>
    </p:spTree>
    <p:extLst>
      <p:ext uri="{BB962C8B-B14F-4D97-AF65-F5344CB8AC3E}">
        <p14:creationId xmlns:p14="http://schemas.microsoft.com/office/powerpoint/2010/main" val="19497453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959100" y="274637"/>
            <a:ext cx="7499350" cy="6045951"/>
          </a:xfrm>
        </p:spPr>
        <p:txBody>
          <a:bodyPr/>
          <a:lstStyle/>
          <a:p>
            <a:pPr marL="82550" lvl="0" algn="ctr">
              <a:spcBef>
                <a:spcPts val="600"/>
              </a:spcBef>
              <a:buClr>
                <a:srgbClr val="3891A7"/>
              </a:buClr>
              <a:buSzPct val="80000"/>
            </a:pPr>
            <a:r>
              <a:rPr lang="en-US" sz="4800" dirty="0">
                <a:effectLst>
                  <a:outerShdw blurRad="38100" dist="38100" dir="2700000" algn="tl">
                    <a:srgbClr val="C0C0C0"/>
                  </a:outerShdw>
                </a:effectLst>
                <a:ea typeface="ＭＳ Ｐゴシック" pitchFamily="34" charset="-128"/>
              </a:rPr>
              <a:t>EXPRESSIVE </a:t>
            </a:r>
            <a:r>
              <a:rPr lang="en-US" sz="4800" dirty="0" smtClean="0">
                <a:effectLst>
                  <a:outerShdw blurRad="38100" dist="38100" dir="2700000" algn="tl">
                    <a:srgbClr val="C0C0C0"/>
                  </a:outerShdw>
                </a:effectLst>
                <a:ea typeface="ＭＳ Ｐゴシック" pitchFamily="34" charset="-128"/>
              </a:rPr>
              <a:t>GESTURES</a:t>
            </a:r>
            <a:br>
              <a:rPr lang="en-US" sz="4800" dirty="0" smtClean="0">
                <a:effectLst>
                  <a:outerShdw blurRad="38100" dist="38100" dir="2700000" algn="tl">
                    <a:srgbClr val="C0C0C0"/>
                  </a:outerShdw>
                </a:effectLst>
                <a:ea typeface="ＭＳ Ｐゴシック" pitchFamily="34" charset="-128"/>
              </a:rPr>
            </a:br>
            <a:r>
              <a:rPr lang="en-US" sz="4800" dirty="0">
                <a:effectLst>
                  <a:outerShdw blurRad="38100" dist="38100" dir="2700000" algn="tl">
                    <a:srgbClr val="C0C0C0"/>
                  </a:outerShdw>
                </a:effectLst>
                <a:ea typeface="ＭＳ Ｐゴシック" pitchFamily="34" charset="-128"/>
              </a:rPr>
              <a:t/>
            </a:r>
            <a:br>
              <a:rPr lang="en-US" sz="4800" dirty="0">
                <a:effectLst>
                  <a:outerShdw blurRad="38100" dist="38100" dir="2700000" algn="tl">
                    <a:srgbClr val="C0C0C0"/>
                  </a:outerShdw>
                </a:effectLst>
                <a:ea typeface="ＭＳ Ｐゴシック" pitchFamily="34" charset="-128"/>
              </a:rPr>
            </a:br>
            <a:r>
              <a:rPr lang="en-US" sz="4800" dirty="0" smtClean="0">
                <a:effectLst>
                  <a:outerShdw blurRad="38100" dist="38100" dir="2700000" algn="tl">
                    <a:srgbClr val="C0C0C0"/>
                  </a:outerShdw>
                </a:effectLst>
                <a:ea typeface="ＭＳ Ｐゴシック" pitchFamily="34" charset="-128"/>
              </a:rPr>
              <a:t/>
            </a:r>
            <a:br>
              <a:rPr lang="en-US" sz="4800" dirty="0" smtClean="0">
                <a:effectLst>
                  <a:outerShdw blurRad="38100" dist="38100" dir="2700000" algn="tl">
                    <a:srgbClr val="C0C0C0"/>
                  </a:outerShdw>
                </a:effectLst>
                <a:ea typeface="ＭＳ Ｐゴシック" pitchFamily="34" charset="-128"/>
              </a:rPr>
            </a:br>
            <a:r>
              <a:rPr lang="en-US" altLang="en-US" sz="4000" dirty="0">
                <a:solidFill>
                  <a:srgbClr val="4F271C"/>
                </a:solidFill>
                <a:effectLst/>
                <a:ea typeface="ＭＳ Ｐゴシック" panose="020B0600070205080204" pitchFamily="34" charset="-128"/>
              </a:rPr>
              <a:t>REJECT / </a:t>
            </a:r>
            <a:r>
              <a:rPr lang="en-US" altLang="en-US" sz="4000" dirty="0" smtClean="0">
                <a:solidFill>
                  <a:srgbClr val="4F271C"/>
                </a:solidFill>
                <a:effectLst/>
                <a:ea typeface="ＭＳ Ｐゴシック" panose="020B0600070205080204" pitchFamily="34" charset="-128"/>
              </a:rPr>
              <a:t>TERMINATE</a:t>
            </a:r>
            <a:endParaRPr lang="en-US" sz="4800" dirty="0">
              <a:effectLst>
                <a:outerShdw blurRad="38100" dist="38100" dir="2700000" algn="tl">
                  <a:srgbClr val="C0C0C0"/>
                </a:outerShdw>
              </a:effectLst>
              <a:ea typeface="ＭＳ Ｐゴシック" pitchFamily="34" charset="-128"/>
            </a:endParaRPr>
          </a:p>
        </p:txBody>
      </p:sp>
      <p:pic>
        <p:nvPicPr>
          <p:cNvPr id="2" name="KS6Slide 59">
            <a:hlinkClick r:id="" action="ppaction://media"/>
          </p:cNvPr>
          <p:cNvPicPr>
            <a:picLocks noChangeAspect="1"/>
          </p:cNvPicPr>
          <p:nvPr>
            <a:audioFile r:link="rId1"/>
            <p:extLst>
              <p:ext uri="{DAA4B4D4-6D71-4841-9C94-3DE7FCFB9230}">
                <p14:media xmlns:p14="http://schemas.microsoft.com/office/powerpoint/2010/main" r:embed="rId2">
                  <p14:trim end="15637.875"/>
                </p14:media>
              </p:ext>
            </p:extLst>
          </p:nvPr>
        </p:nvPicPr>
        <p:blipFill>
          <a:blip r:embed="rId4"/>
          <a:stretch>
            <a:fillRect/>
          </a:stretch>
        </p:blipFill>
        <p:spPr>
          <a:xfrm>
            <a:off x="0" y="6370637"/>
            <a:ext cx="487363" cy="487363"/>
          </a:xfrm>
          <a:prstGeom prst="rect">
            <a:avLst/>
          </a:prstGeom>
        </p:spPr>
      </p:pic>
    </p:spTree>
    <p:extLst>
      <p:ext uri="{BB962C8B-B14F-4D97-AF65-F5344CB8AC3E}">
        <p14:creationId xmlns:p14="http://schemas.microsoft.com/office/powerpoint/2010/main" val="17810091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29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590800" y="274638"/>
            <a:ext cx="8077200" cy="1143000"/>
          </a:xfrm>
        </p:spPr>
        <p:txBody>
          <a:bodyPr/>
          <a:lstStyle/>
          <a:p>
            <a:pPr algn="ctr">
              <a:defRPr/>
            </a:pPr>
            <a:r>
              <a:rPr lang="en-US" sz="4400" dirty="0">
                <a:effectLst>
                  <a:outerShdw blurRad="38100" dist="38100" dir="2700000" algn="tl">
                    <a:srgbClr val="C0C0C0"/>
                  </a:outerShdw>
                </a:effectLst>
                <a:ea typeface="ＭＳ Ｐゴシック" pitchFamily="34" charset="-128"/>
              </a:rPr>
              <a:t>REJECT –PUSH AWAY</a:t>
            </a:r>
          </a:p>
        </p:txBody>
      </p:sp>
      <p:pic>
        <p:nvPicPr>
          <p:cNvPr id="77826" name="Content Placeholder 1" descr="Young girl pushing object away."/>
          <p:cNvPicPr>
            <a:picLocks noGrp="1" noChangeAspect="1"/>
          </p:cNvPicPr>
          <p:nvPr>
            <p:ph idx="1"/>
          </p:nvPr>
        </p:nvPicPr>
        <p:blipFill>
          <a:blip r:embed="rId4">
            <a:extLst>
              <a:ext uri="{28A0092B-C50C-407E-A947-70E740481C1C}">
                <a14:useLocalDpi xmlns:a14="http://schemas.microsoft.com/office/drawing/2010/main" val="0"/>
              </a:ext>
            </a:extLst>
          </a:blip>
          <a:srcRect t="2869" b="2869"/>
          <a:stretch>
            <a:fillRect/>
          </a:stretch>
        </p:blipFill>
        <p:spPr/>
      </p:pic>
      <p:pic>
        <p:nvPicPr>
          <p:cNvPr id="2" name="Slide 59">
            <a:hlinkClick r:id="" action="ppaction://media"/>
          </p:cNvPr>
          <p:cNvPicPr>
            <a:picLocks noChangeAspect="1"/>
          </p:cNvPicPr>
          <p:nvPr>
            <a:audioFile r:link="rId1"/>
            <p:extLst>
              <p:ext uri="{DAA4B4D4-6D71-4841-9C94-3DE7FCFB9230}">
                <p14:media xmlns:p14="http://schemas.microsoft.com/office/powerpoint/2010/main" r:embed="rId2">
                  <p14:trim st="46517"/>
                </p14:media>
              </p:ext>
            </p:extLst>
          </p:nvPr>
        </p:nvPicPr>
        <p:blipFill>
          <a:blip r:embed="rId5"/>
          <a:stretch>
            <a:fillRect/>
          </a:stretch>
        </p:blipFill>
        <p:spPr>
          <a:xfrm>
            <a:off x="0" y="6370637"/>
            <a:ext cx="487363" cy="487363"/>
          </a:xfrm>
          <a:prstGeom prst="rect">
            <a:avLst/>
          </a:prstGeom>
        </p:spPr>
      </p:pic>
    </p:spTree>
    <p:extLst>
      <p:ext uri="{BB962C8B-B14F-4D97-AF65-F5344CB8AC3E}">
        <p14:creationId xmlns:p14="http://schemas.microsoft.com/office/powerpoint/2010/main" val="42725913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1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590800" y="274638"/>
            <a:ext cx="8077200" cy="1143000"/>
          </a:xfrm>
        </p:spPr>
        <p:txBody>
          <a:bodyPr/>
          <a:lstStyle/>
          <a:p>
            <a:pPr algn="ctr">
              <a:defRPr/>
            </a:pPr>
            <a:r>
              <a:rPr lang="en-US" sz="4400" dirty="0">
                <a:effectLst>
                  <a:outerShdw blurRad="38100" dist="38100" dir="2700000" algn="tl">
                    <a:srgbClr val="C0C0C0"/>
                  </a:outerShdw>
                </a:effectLst>
                <a:ea typeface="ＭＳ Ｐゴシック" pitchFamily="34" charset="-128"/>
              </a:rPr>
              <a:t>TERMINATE</a:t>
            </a:r>
          </a:p>
        </p:txBody>
      </p:sp>
      <p:pic>
        <p:nvPicPr>
          <p:cNvPr id="78850" name="Content Placeholder 3" descr="Young girl crossing extended arms to communicate rejection."/>
          <p:cNvPicPr>
            <a:picLocks noGrp="1" noChangeAspect="1"/>
          </p:cNvPicPr>
          <p:nvPr>
            <p:ph idx="1"/>
          </p:nvPr>
        </p:nvPicPr>
        <p:blipFill>
          <a:blip r:embed="rId4">
            <a:extLst>
              <a:ext uri="{28A0092B-C50C-407E-A947-70E740481C1C}">
                <a14:useLocalDpi xmlns:a14="http://schemas.microsoft.com/office/drawing/2010/main" val="0"/>
              </a:ext>
            </a:extLst>
          </a:blip>
          <a:srcRect t="3566" b="3566"/>
          <a:stretch>
            <a:fillRect/>
          </a:stretch>
        </p:blipFill>
        <p:spPr/>
      </p:pic>
      <p:pic>
        <p:nvPicPr>
          <p:cNvPr id="2" name="Slide 6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370637"/>
            <a:ext cx="487363" cy="487363"/>
          </a:xfrm>
          <a:prstGeom prst="rect">
            <a:avLst/>
          </a:prstGeom>
        </p:spPr>
      </p:pic>
    </p:spTree>
    <p:extLst>
      <p:ext uri="{BB962C8B-B14F-4D97-AF65-F5344CB8AC3E}">
        <p14:creationId xmlns:p14="http://schemas.microsoft.com/office/powerpoint/2010/main" val="19390192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2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2667001" y="533401"/>
            <a:ext cx="7891463" cy="1090613"/>
          </a:xfrm>
        </p:spPr>
        <p:txBody>
          <a:bodyPr/>
          <a:lstStyle/>
          <a:p>
            <a:pPr algn="ctr" eaLnBrk="1" hangingPunct="1">
              <a:defRPr/>
            </a:pPr>
            <a:r>
              <a:rPr lang="en-US" sz="3600" dirty="0">
                <a:effectLst>
                  <a:outerShdw blurRad="38100" dist="38100" dir="2700000" algn="tl">
                    <a:srgbClr val="DDDDDD"/>
                  </a:outerShdw>
                </a:effectLst>
                <a:latin typeface="Trebuchet MS" charset="0"/>
                <a:ea typeface="ＭＳ Ｐゴシック" charset="0"/>
                <a:cs typeface="ＭＳ Ｐゴシック" charset="0"/>
              </a:rPr>
              <a:t>SUMMARY / DISCUSSION</a:t>
            </a:r>
            <a:endParaRPr lang="en-US" dirty="0">
              <a:effectLst>
                <a:outerShdw blurRad="38100" dist="38100" dir="2700000" algn="tl">
                  <a:srgbClr val="DDDDDD"/>
                </a:outerShdw>
              </a:effectLst>
              <a:latin typeface="Trebuchet MS" charset="0"/>
              <a:ea typeface="ＭＳ Ｐゴシック" charset="0"/>
              <a:cs typeface="ＭＳ Ｐゴシック" charset="0"/>
            </a:endParaRPr>
          </a:p>
        </p:txBody>
      </p:sp>
      <p:sp>
        <p:nvSpPr>
          <p:cNvPr id="79874" name="Rectangle 3"/>
          <p:cNvSpPr>
            <a:spLocks noGrp="1" noChangeArrowheads="1"/>
          </p:cNvSpPr>
          <p:nvPr>
            <p:ph type="body" idx="1"/>
          </p:nvPr>
        </p:nvSpPr>
        <p:spPr>
          <a:xfrm>
            <a:off x="2667000" y="1600200"/>
            <a:ext cx="8001000" cy="4876800"/>
          </a:xfrm>
        </p:spPr>
        <p:txBody>
          <a:bodyPr/>
          <a:lstStyle/>
          <a:p>
            <a:pPr marL="82550" indent="0" eaLnBrk="1" hangingPunct="1">
              <a:buNone/>
            </a:pPr>
            <a:r>
              <a:rPr lang="en-US" altLang="en-US" u="sng" dirty="0" smtClean="0">
                <a:solidFill>
                  <a:srgbClr val="FF6600"/>
                </a:solidFill>
                <a:latin typeface="Trebuchet MS" panose="020B0603020202020204" pitchFamily="34" charset="0"/>
                <a:ea typeface="ＭＳ Ｐゴシック" panose="020B0600070205080204" pitchFamily="34" charset="-128"/>
              </a:rPr>
              <a:t>ADAPTED PMT was demonstrated to be</a:t>
            </a:r>
            <a:r>
              <a:rPr lang="en-US" altLang="en-US" dirty="0" smtClean="0">
                <a:solidFill>
                  <a:srgbClr val="FF6600"/>
                </a:solidFill>
                <a:latin typeface="Trebuchet MS" panose="020B0603020202020204" pitchFamily="34" charset="0"/>
                <a:ea typeface="ＭＳ Ｐゴシック" panose="020B0600070205080204" pitchFamily="34" charset="-128"/>
              </a:rPr>
              <a:t>:</a:t>
            </a:r>
          </a:p>
          <a:p>
            <a:pPr marL="82550" indent="0" eaLnBrk="1" hangingPunct="1">
              <a:buNone/>
            </a:pPr>
            <a:endParaRPr lang="en-US" altLang="en-US" sz="800" dirty="0">
              <a:solidFill>
                <a:srgbClr val="0D0D0D"/>
              </a:solidFill>
              <a:latin typeface="Trebuchet MS" panose="020B0603020202020204" pitchFamily="34" charset="0"/>
              <a:ea typeface="ＭＳ Ｐゴシック" panose="020B0600070205080204" pitchFamily="34" charset="-128"/>
            </a:endParaRPr>
          </a:p>
          <a:p>
            <a:pPr marL="82550" indent="0" eaLnBrk="1" hangingPunct="1"/>
            <a:r>
              <a:rPr lang="en-US" altLang="en-US" sz="2400" dirty="0">
                <a:solidFill>
                  <a:srgbClr val="0D0D0D"/>
                </a:solidFill>
                <a:latin typeface="Trebuchet MS" panose="020B0603020202020204" pitchFamily="34" charset="0"/>
                <a:ea typeface="ＭＳ Ｐゴシック" panose="020B0600070205080204" pitchFamily="34" charset="-128"/>
              </a:rPr>
              <a:t>Effective in helping children, who have DB, learn the power of communication </a:t>
            </a:r>
            <a:r>
              <a:rPr lang="en-US" altLang="en-US" sz="2400" i="1" dirty="0">
                <a:solidFill>
                  <a:srgbClr val="0D0D0D"/>
                </a:solidFill>
                <a:latin typeface="Trebuchet MS" panose="020B0603020202020204" pitchFamily="34" charset="0"/>
                <a:ea typeface="ＭＳ Ｐゴシック" panose="020B0600070205080204" pitchFamily="34" charset="-128"/>
              </a:rPr>
              <a:t>prior to </a:t>
            </a:r>
            <a:r>
              <a:rPr lang="en-US" altLang="en-US" sz="2400" dirty="0">
                <a:solidFill>
                  <a:srgbClr val="0D0D0D"/>
                </a:solidFill>
                <a:latin typeface="Trebuchet MS" panose="020B0603020202020204" pitchFamily="34" charset="0"/>
                <a:ea typeface="ＭＳ Ｐゴシック" panose="020B0600070205080204" pitchFamily="34" charset="-128"/>
              </a:rPr>
              <a:t>mastering symbolic forms</a:t>
            </a:r>
          </a:p>
          <a:p>
            <a:pPr marL="82550" indent="0" eaLnBrk="1" hangingPunct="1">
              <a:buNone/>
            </a:pPr>
            <a:endParaRPr lang="en-US" altLang="en-US" sz="900" dirty="0">
              <a:solidFill>
                <a:srgbClr val="0D0D0D"/>
              </a:solidFill>
              <a:latin typeface="Trebuchet MS" panose="020B0603020202020204" pitchFamily="34" charset="0"/>
              <a:ea typeface="ＭＳ Ｐゴシック" panose="020B0600070205080204" pitchFamily="34" charset="-128"/>
            </a:endParaRPr>
          </a:p>
          <a:p>
            <a:pPr marL="82550" indent="0" eaLnBrk="1" hangingPunct="1"/>
            <a:r>
              <a:rPr lang="en-US" altLang="en-US" sz="2400" dirty="0">
                <a:solidFill>
                  <a:srgbClr val="0D0D0D"/>
                </a:solidFill>
                <a:latin typeface="Trebuchet MS" panose="020B0603020202020204" pitchFamily="34" charset="0"/>
                <a:ea typeface="ＭＳ Ｐゴシック" panose="020B0600070205080204" pitchFamily="34" charset="-128"/>
              </a:rPr>
              <a:t>Effective in increasing </a:t>
            </a:r>
            <a:r>
              <a:rPr lang="en-US" altLang="en-US" sz="2400" u="sng" dirty="0">
                <a:solidFill>
                  <a:srgbClr val="0D0D0D"/>
                </a:solidFill>
                <a:latin typeface="Trebuchet MS" panose="020B0603020202020204" pitchFamily="34" charset="0"/>
                <a:ea typeface="ＭＳ Ｐゴシック" panose="020B0600070205080204" pitchFamily="34" charset="-128"/>
              </a:rPr>
              <a:t>diversity</a:t>
            </a:r>
            <a:r>
              <a:rPr lang="en-US" altLang="en-US" sz="2400" dirty="0">
                <a:solidFill>
                  <a:srgbClr val="0D0D0D"/>
                </a:solidFill>
                <a:latin typeface="Trebuchet MS" panose="020B0603020202020204" pitchFamily="34" charset="0"/>
                <a:ea typeface="ＭＳ Ｐゴシック" panose="020B0600070205080204" pitchFamily="34" charset="-128"/>
              </a:rPr>
              <a:t> of individual learners</a:t>
            </a:r>
            <a:r>
              <a:rPr lang="ja-JP" altLang="en-US" sz="2400" dirty="0">
                <a:solidFill>
                  <a:srgbClr val="0D0D0D"/>
                </a:solidFill>
                <a:latin typeface="Trebuchet MS" panose="020B0603020202020204" pitchFamily="34" charset="0"/>
                <a:ea typeface="ＭＳ Ｐゴシック" panose="020B0600070205080204" pitchFamily="34" charset="-128"/>
              </a:rPr>
              <a:t>’</a:t>
            </a:r>
            <a:r>
              <a:rPr lang="en-US" altLang="ja-JP" sz="2400" dirty="0">
                <a:solidFill>
                  <a:srgbClr val="0D0D0D"/>
                </a:solidFill>
                <a:latin typeface="Trebuchet MS" panose="020B0603020202020204" pitchFamily="34" charset="0"/>
                <a:ea typeface="ＭＳ Ｐゴシック" panose="020B0600070205080204" pitchFamily="34" charset="-128"/>
              </a:rPr>
              <a:t> </a:t>
            </a:r>
            <a:r>
              <a:rPr lang="en-US" altLang="ja-JP" sz="2400" dirty="0" err="1">
                <a:solidFill>
                  <a:srgbClr val="0D0D0D"/>
                </a:solidFill>
                <a:latin typeface="Trebuchet MS" panose="020B0603020202020204" pitchFamily="34" charset="0"/>
                <a:ea typeface="ＭＳ Ｐゴシック" panose="020B0600070205080204" pitchFamily="34" charset="-128"/>
              </a:rPr>
              <a:t>nonsymbolic</a:t>
            </a:r>
            <a:r>
              <a:rPr lang="en-US" altLang="ja-JP" sz="2400" dirty="0">
                <a:solidFill>
                  <a:srgbClr val="0D0D0D"/>
                </a:solidFill>
                <a:latin typeface="Trebuchet MS" panose="020B0603020202020204" pitchFamily="34" charset="0"/>
                <a:ea typeface="ＭＳ Ｐゴシック" panose="020B0600070205080204" pitchFamily="34" charset="-128"/>
              </a:rPr>
              <a:t> communication </a:t>
            </a:r>
            <a:r>
              <a:rPr lang="en-US" altLang="ja-JP" sz="2400" u="sng" dirty="0">
                <a:solidFill>
                  <a:srgbClr val="0D0D0D"/>
                </a:solidFill>
                <a:latin typeface="Trebuchet MS" panose="020B0603020202020204" pitchFamily="34" charset="0"/>
                <a:ea typeface="ＭＳ Ｐゴシック" panose="020B0600070205080204" pitchFamily="34" charset="-128"/>
              </a:rPr>
              <a:t>forms </a:t>
            </a:r>
            <a:r>
              <a:rPr lang="en-US" altLang="ja-JP" sz="2400" i="1" u="sng" dirty="0">
                <a:solidFill>
                  <a:srgbClr val="0D0D0D"/>
                </a:solidFill>
                <a:latin typeface="Trebuchet MS" panose="020B0603020202020204" pitchFamily="34" charset="0"/>
                <a:ea typeface="ＭＳ Ｐゴシック" panose="020B0600070205080204" pitchFamily="34" charset="-128"/>
              </a:rPr>
              <a:t>and</a:t>
            </a:r>
            <a:r>
              <a:rPr lang="en-US" altLang="ja-JP" sz="2400" u="sng" dirty="0">
                <a:solidFill>
                  <a:srgbClr val="0D0D0D"/>
                </a:solidFill>
                <a:latin typeface="Trebuchet MS" panose="020B0603020202020204" pitchFamily="34" charset="0"/>
                <a:ea typeface="ＭＳ Ｐゴシック" panose="020B0600070205080204" pitchFamily="34" charset="-128"/>
              </a:rPr>
              <a:t> functions</a:t>
            </a:r>
            <a:r>
              <a:rPr lang="en-US" altLang="ja-JP" sz="2400" dirty="0">
                <a:solidFill>
                  <a:srgbClr val="0D0D0D"/>
                </a:solidFill>
                <a:latin typeface="Trebuchet MS" panose="020B0603020202020204" pitchFamily="34" charset="0"/>
                <a:ea typeface="ＭＳ Ｐゴシック" panose="020B0600070205080204" pitchFamily="34" charset="-128"/>
              </a:rPr>
              <a:t>--particularly for those learners who demonstrated relatively good motor skills</a:t>
            </a:r>
          </a:p>
          <a:p>
            <a:pPr marL="82550" indent="0" eaLnBrk="1" hangingPunct="1">
              <a:buNone/>
            </a:pPr>
            <a:endParaRPr lang="en-US" altLang="ja-JP" sz="900" dirty="0">
              <a:solidFill>
                <a:srgbClr val="0D0D0D"/>
              </a:solidFill>
              <a:latin typeface="Trebuchet MS" panose="020B0603020202020204" pitchFamily="34" charset="0"/>
              <a:ea typeface="ＭＳ Ｐゴシック" panose="020B0600070205080204" pitchFamily="34" charset="-128"/>
            </a:endParaRPr>
          </a:p>
          <a:p>
            <a:pPr marL="82550" indent="0" eaLnBrk="1" hangingPunct="1"/>
            <a:r>
              <a:rPr lang="en-US" altLang="en-US" sz="2400" dirty="0">
                <a:solidFill>
                  <a:srgbClr val="0D0D0D"/>
                </a:solidFill>
                <a:latin typeface="Trebuchet MS" panose="020B0603020202020204" pitchFamily="34" charset="0"/>
                <a:ea typeface="ＭＳ Ｐゴシック" panose="020B0600070205080204" pitchFamily="34" charset="-128"/>
              </a:rPr>
              <a:t>Effective in increasing </a:t>
            </a:r>
            <a:r>
              <a:rPr lang="en-US" altLang="en-US" sz="2400" dirty="0" err="1">
                <a:solidFill>
                  <a:srgbClr val="0D0D0D"/>
                </a:solidFill>
                <a:latin typeface="Trebuchet MS" panose="020B0603020202020204" pitchFamily="34" charset="0"/>
                <a:ea typeface="ＭＳ Ｐゴシック" panose="020B0600070205080204" pitchFamily="34" charset="-128"/>
              </a:rPr>
              <a:t>prelinguistic</a:t>
            </a:r>
            <a:r>
              <a:rPr lang="en-US" altLang="en-US" sz="2400" dirty="0">
                <a:solidFill>
                  <a:srgbClr val="0D0D0D"/>
                </a:solidFill>
                <a:latin typeface="Trebuchet MS" panose="020B0603020202020204" pitchFamily="34" charset="0"/>
                <a:ea typeface="ＭＳ Ｐゴシック" panose="020B0600070205080204" pitchFamily="34" charset="-128"/>
              </a:rPr>
              <a:t> (i.e., non- symbolic) communication </a:t>
            </a:r>
            <a:r>
              <a:rPr lang="en-US" altLang="en-US" sz="2400" u="sng" dirty="0" smtClean="0">
                <a:solidFill>
                  <a:srgbClr val="0D0D0D"/>
                </a:solidFill>
                <a:latin typeface="Trebuchet MS" panose="020B0603020202020204" pitchFamily="34" charset="0"/>
                <a:ea typeface="ＭＳ Ｐゴシック" panose="020B0600070205080204" pitchFamily="34" charset="-128"/>
              </a:rPr>
              <a:t>rate</a:t>
            </a:r>
            <a:endParaRPr lang="en-US" altLang="en-US" sz="2400" u="sng" dirty="0">
              <a:solidFill>
                <a:srgbClr val="0D0D0D"/>
              </a:solidFill>
              <a:latin typeface="Trebuchet MS" panose="020B0603020202020204" pitchFamily="34" charset="0"/>
              <a:ea typeface="ＭＳ Ｐゴシック" panose="020B0600070205080204" pitchFamily="34" charset="-128"/>
            </a:endParaRPr>
          </a:p>
        </p:txBody>
      </p:sp>
      <p:pic>
        <p:nvPicPr>
          <p:cNvPr id="2" name="Slide 6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370637"/>
            <a:ext cx="487363" cy="487363"/>
          </a:xfrm>
          <a:prstGeom prst="rect">
            <a:avLst/>
          </a:prstGeom>
        </p:spPr>
      </p:pic>
    </p:spTree>
    <p:extLst>
      <p:ext uri="{BB962C8B-B14F-4D97-AF65-F5344CB8AC3E}">
        <p14:creationId xmlns:p14="http://schemas.microsoft.com/office/powerpoint/2010/main" val="34490988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97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algn="ctr" eaLnBrk="1" hangingPunct="1">
              <a:defRPr/>
            </a:pPr>
            <a:r>
              <a:rPr lang="en-US" dirty="0" smtClean="0">
                <a:effectLst>
                  <a:outerShdw blurRad="38100" dist="38100" dir="2700000" algn="tl">
                    <a:srgbClr val="DDDDDD"/>
                  </a:outerShdw>
                </a:effectLst>
                <a:latin typeface="Trebuchet MS" charset="0"/>
                <a:ea typeface="ＭＳ Ｐゴシック" charset="0"/>
                <a:cs typeface="ＭＳ Ｐゴシック" charset="0"/>
              </a:rPr>
              <a:t>COMMUNICATION RATE</a:t>
            </a:r>
            <a:endParaRPr lang="en-US" sz="2400" dirty="0">
              <a:effectLst>
                <a:outerShdw blurRad="38100" dist="38100" dir="2700000" algn="tl">
                  <a:srgbClr val="DDDDDD"/>
                </a:outerShdw>
              </a:effectLst>
              <a:latin typeface="Trebuchet MS" charset="0"/>
              <a:ea typeface="ＭＳ Ｐゴシック" charset="0"/>
              <a:cs typeface="ＭＳ Ｐゴシック" charset="0"/>
            </a:endParaRPr>
          </a:p>
        </p:txBody>
      </p:sp>
      <p:sp>
        <p:nvSpPr>
          <p:cNvPr id="81922" name="Rectangle 3"/>
          <p:cNvSpPr>
            <a:spLocks noGrp="1" noChangeArrowheads="1"/>
          </p:cNvSpPr>
          <p:nvPr>
            <p:ph type="body" idx="1"/>
          </p:nvPr>
        </p:nvSpPr>
        <p:spPr>
          <a:xfrm>
            <a:off x="2514600" y="1600200"/>
            <a:ext cx="8153400" cy="5257800"/>
          </a:xfrm>
        </p:spPr>
        <p:txBody>
          <a:bodyPr/>
          <a:lstStyle/>
          <a:p>
            <a:pPr eaLnBrk="1" hangingPunct="1">
              <a:lnSpc>
                <a:spcPct val="90000"/>
              </a:lnSpc>
              <a:buFont typeface="Wingdings 2" panose="05020102010507070707" pitchFamily="18" charset="2"/>
              <a:buNone/>
            </a:pPr>
            <a:endParaRPr lang="en-US" altLang="en-US" sz="1600" dirty="0">
              <a:solidFill>
                <a:schemeClr val="tx2"/>
              </a:solidFill>
              <a:latin typeface="Trebuchet MS" panose="020B0603020202020204" pitchFamily="34" charset="0"/>
              <a:ea typeface="ＭＳ Ｐゴシック" panose="020B0600070205080204" pitchFamily="34" charset="-128"/>
            </a:endParaRPr>
          </a:p>
          <a:p>
            <a:pPr eaLnBrk="1" hangingPunct="1">
              <a:lnSpc>
                <a:spcPct val="90000"/>
              </a:lnSpc>
              <a:buFont typeface="Wingdings" panose="05000000000000000000" pitchFamily="2" charset="2"/>
              <a:buChar char="q"/>
            </a:pPr>
            <a:r>
              <a:rPr lang="en-US" altLang="en-US" sz="2800" b="1" dirty="0">
                <a:solidFill>
                  <a:srgbClr val="FF6600"/>
                </a:solidFill>
                <a:latin typeface="Trebuchet MS" panose="020B0603020202020204" pitchFamily="34" charset="0"/>
                <a:ea typeface="ＭＳ Ｐゴシック" panose="020B0600070205080204" pitchFamily="34" charset="-128"/>
              </a:rPr>
              <a:t>Increases</a:t>
            </a:r>
            <a:r>
              <a:rPr lang="en-US" altLang="en-US" sz="2800" dirty="0">
                <a:solidFill>
                  <a:srgbClr val="FF6600"/>
                </a:solidFill>
                <a:latin typeface="Trebuchet MS" panose="020B0603020202020204" pitchFamily="34" charset="0"/>
                <a:ea typeface="ＭＳ Ｐゴシック" panose="020B0600070205080204" pitchFamily="34" charset="-128"/>
              </a:rPr>
              <a:t> </a:t>
            </a:r>
            <a:r>
              <a:rPr lang="en-US" altLang="en-US" sz="2800" dirty="0">
                <a:solidFill>
                  <a:schemeClr val="tx2"/>
                </a:solidFill>
                <a:latin typeface="Trebuchet MS" panose="020B0603020202020204" pitchFamily="34" charset="0"/>
                <a:ea typeface="ＭＳ Ｐゴシック" panose="020B0600070205080204" pitchFamily="34" charset="-128"/>
              </a:rPr>
              <a:t>in communication rate, for participants (n = 9) who do not also experience significant motor challenges, </a:t>
            </a:r>
            <a:r>
              <a:rPr lang="en-US" altLang="en-US" sz="2800" b="1" dirty="0">
                <a:solidFill>
                  <a:srgbClr val="FF6600"/>
                </a:solidFill>
                <a:latin typeface="Trebuchet MS" panose="020B0603020202020204" pitchFamily="34" charset="0"/>
                <a:ea typeface="ＭＳ Ｐゴシック" panose="020B0600070205080204" pitchFamily="34" charset="-128"/>
              </a:rPr>
              <a:t>ranged</a:t>
            </a:r>
            <a:r>
              <a:rPr lang="en-US" altLang="en-US" sz="2800" dirty="0">
                <a:solidFill>
                  <a:srgbClr val="FF6600"/>
                </a:solidFill>
                <a:latin typeface="Trebuchet MS" panose="020B0603020202020204" pitchFamily="34" charset="0"/>
                <a:ea typeface="ＭＳ Ｐゴシック" panose="020B0600070205080204" pitchFamily="34" charset="-128"/>
              </a:rPr>
              <a:t> </a:t>
            </a:r>
            <a:r>
              <a:rPr lang="en-US" altLang="en-US" sz="2800" dirty="0">
                <a:solidFill>
                  <a:schemeClr val="tx2"/>
                </a:solidFill>
                <a:latin typeface="Trebuchet MS" panose="020B0603020202020204" pitchFamily="34" charset="0"/>
                <a:ea typeface="ＭＳ Ｐゴシック" panose="020B0600070205080204" pitchFamily="34" charset="-128"/>
              </a:rPr>
              <a:t>from:</a:t>
            </a:r>
          </a:p>
          <a:p>
            <a:pPr eaLnBrk="1" hangingPunct="1">
              <a:lnSpc>
                <a:spcPct val="90000"/>
              </a:lnSpc>
              <a:buFont typeface="Wingdings" panose="05000000000000000000" pitchFamily="2" charset="2"/>
              <a:buNone/>
            </a:pPr>
            <a:r>
              <a:rPr lang="en-US" altLang="en-US" sz="2800" dirty="0">
                <a:solidFill>
                  <a:schemeClr val="tx2"/>
                </a:solidFill>
                <a:latin typeface="Trebuchet MS" panose="020B0603020202020204" pitchFamily="34" charset="0"/>
                <a:ea typeface="ＭＳ Ｐゴシック" panose="020B0600070205080204" pitchFamily="34" charset="-128"/>
              </a:rPr>
              <a:t>	</a:t>
            </a:r>
            <a:r>
              <a:rPr lang="en-US" altLang="en-US" sz="2800" b="1" dirty="0">
                <a:solidFill>
                  <a:srgbClr val="FF6600"/>
                </a:solidFill>
                <a:latin typeface="Trebuchet MS" panose="020B0603020202020204" pitchFamily="34" charset="0"/>
                <a:ea typeface="ＭＳ Ｐゴシック" panose="020B0600070205080204" pitchFamily="34" charset="-128"/>
              </a:rPr>
              <a:t>0.55 more CA / min. to 1.72 more CA / min.</a:t>
            </a:r>
            <a:endParaRPr lang="en-US" altLang="en-US" sz="2800" dirty="0">
              <a:solidFill>
                <a:srgbClr val="FF6600"/>
              </a:solidFill>
              <a:latin typeface="Trebuchet MS" panose="020B0603020202020204" pitchFamily="34" charset="0"/>
              <a:ea typeface="ＭＳ Ｐゴシック" panose="020B0600070205080204" pitchFamily="34" charset="-128"/>
            </a:endParaRPr>
          </a:p>
          <a:p>
            <a:pPr eaLnBrk="1" hangingPunct="1">
              <a:lnSpc>
                <a:spcPct val="90000"/>
              </a:lnSpc>
              <a:buFont typeface="Wingdings" panose="05000000000000000000" pitchFamily="2" charset="2"/>
              <a:buNone/>
            </a:pPr>
            <a:r>
              <a:rPr lang="en-US" altLang="en-US" sz="2800" dirty="0">
                <a:solidFill>
                  <a:schemeClr val="tx2"/>
                </a:solidFill>
                <a:latin typeface="Trebuchet MS" panose="020B0603020202020204" pitchFamily="34" charset="0"/>
                <a:ea typeface="ＭＳ Ｐゴシック" panose="020B0600070205080204" pitchFamily="34" charset="-128"/>
              </a:rPr>
              <a:t>	(25 to 77 </a:t>
            </a:r>
            <a:r>
              <a:rPr lang="en-US" altLang="en-US" sz="2800" i="1" dirty="0">
                <a:solidFill>
                  <a:schemeClr val="tx2"/>
                </a:solidFill>
                <a:latin typeface="Trebuchet MS" panose="020B0603020202020204" pitchFamily="34" charset="0"/>
                <a:ea typeface="ＭＳ Ｐゴシック" panose="020B0600070205080204" pitchFamily="34" charset="-128"/>
              </a:rPr>
              <a:t>more</a:t>
            </a:r>
            <a:r>
              <a:rPr lang="en-US" altLang="en-US" sz="2800" dirty="0">
                <a:solidFill>
                  <a:schemeClr val="tx2"/>
                </a:solidFill>
                <a:latin typeface="Trebuchet MS" panose="020B0603020202020204" pitchFamily="34" charset="0"/>
                <a:ea typeface="ＭＳ Ｐゴシック" panose="020B0600070205080204" pitchFamily="34" charset="-128"/>
              </a:rPr>
              <a:t> comm. acts in a 45 min session)</a:t>
            </a:r>
          </a:p>
          <a:p>
            <a:pPr eaLnBrk="1" hangingPunct="1">
              <a:lnSpc>
                <a:spcPct val="90000"/>
              </a:lnSpc>
              <a:buFont typeface="Wingdings" panose="05000000000000000000" pitchFamily="2" charset="2"/>
              <a:buChar char="q"/>
            </a:pPr>
            <a:endParaRPr lang="en-US" altLang="en-US" sz="1600" b="1" dirty="0">
              <a:solidFill>
                <a:schemeClr val="folHlink"/>
              </a:solidFill>
              <a:latin typeface="Trebuchet MS" panose="020B0603020202020204" pitchFamily="34" charset="0"/>
              <a:ea typeface="ＭＳ Ｐゴシック" panose="020B0600070205080204" pitchFamily="34" charset="-128"/>
            </a:endParaRPr>
          </a:p>
          <a:p>
            <a:pPr eaLnBrk="1" hangingPunct="1">
              <a:lnSpc>
                <a:spcPct val="90000"/>
              </a:lnSpc>
              <a:buFont typeface="Wingdings" panose="05000000000000000000" pitchFamily="2" charset="2"/>
              <a:buChar char="q"/>
            </a:pPr>
            <a:r>
              <a:rPr lang="en-US" altLang="en-US" sz="2800" b="1" dirty="0">
                <a:solidFill>
                  <a:srgbClr val="FF6600"/>
                </a:solidFill>
                <a:latin typeface="Trebuchet MS" panose="020B0603020202020204" pitchFamily="34" charset="0"/>
                <a:ea typeface="ＭＳ Ｐゴシック" panose="020B0600070205080204" pitchFamily="34" charset="-128"/>
              </a:rPr>
              <a:t>Average Increase </a:t>
            </a:r>
            <a:r>
              <a:rPr lang="en-US" altLang="en-US" sz="2800" dirty="0">
                <a:solidFill>
                  <a:schemeClr val="tx2"/>
                </a:solidFill>
                <a:latin typeface="Trebuchet MS" panose="020B0603020202020204" pitchFamily="34" charset="0"/>
                <a:ea typeface="ＭＳ Ｐゴシック" panose="020B0600070205080204" pitchFamily="34" charset="-128"/>
              </a:rPr>
              <a:t>in communication rate, for these participants, was </a:t>
            </a:r>
            <a:r>
              <a:rPr lang="en-US" altLang="en-US" sz="2800" b="1" dirty="0">
                <a:solidFill>
                  <a:srgbClr val="FF6600"/>
                </a:solidFill>
                <a:latin typeface="Trebuchet MS" panose="020B0603020202020204" pitchFamily="34" charset="0"/>
                <a:ea typeface="ＭＳ Ｐゴシック" panose="020B0600070205080204" pitchFamily="34" charset="-128"/>
              </a:rPr>
              <a:t>1.31 more CA / minute</a:t>
            </a:r>
            <a:endParaRPr lang="en-US" altLang="en-US" sz="2800" dirty="0">
              <a:solidFill>
                <a:srgbClr val="FF6600"/>
              </a:solidFill>
              <a:latin typeface="Trebuchet MS" panose="020B0603020202020204" pitchFamily="34" charset="0"/>
              <a:ea typeface="ＭＳ Ｐゴシック" panose="020B0600070205080204" pitchFamily="34" charset="-128"/>
            </a:endParaRPr>
          </a:p>
          <a:p>
            <a:pPr eaLnBrk="1" hangingPunct="1">
              <a:lnSpc>
                <a:spcPct val="90000"/>
              </a:lnSpc>
              <a:buFont typeface="Wingdings" panose="05000000000000000000" pitchFamily="2" charset="2"/>
              <a:buNone/>
            </a:pPr>
            <a:r>
              <a:rPr lang="en-US" altLang="en-US" sz="2800" dirty="0">
                <a:solidFill>
                  <a:schemeClr val="tx2"/>
                </a:solidFill>
                <a:latin typeface="Trebuchet MS" panose="020B0603020202020204" pitchFamily="34" charset="0"/>
                <a:ea typeface="ＭＳ Ｐゴシック" panose="020B0600070205080204" pitchFamily="34" charset="-128"/>
              </a:rPr>
              <a:t>	(59 </a:t>
            </a:r>
            <a:r>
              <a:rPr lang="en-US" altLang="en-US" sz="2800" i="1" dirty="0">
                <a:solidFill>
                  <a:schemeClr val="tx2"/>
                </a:solidFill>
                <a:latin typeface="Trebuchet MS" panose="020B0603020202020204" pitchFamily="34" charset="0"/>
                <a:ea typeface="ＭＳ Ｐゴシック" panose="020B0600070205080204" pitchFamily="34" charset="-128"/>
              </a:rPr>
              <a:t>more</a:t>
            </a:r>
            <a:r>
              <a:rPr lang="en-US" altLang="en-US" sz="2800" dirty="0">
                <a:solidFill>
                  <a:schemeClr val="tx2"/>
                </a:solidFill>
                <a:latin typeface="Trebuchet MS" panose="020B0603020202020204" pitchFamily="34" charset="0"/>
                <a:ea typeface="ＭＳ Ｐゴシック" panose="020B0600070205080204" pitchFamily="34" charset="-128"/>
              </a:rPr>
              <a:t> comm. acts in a 45 min session</a:t>
            </a:r>
            <a:r>
              <a:rPr lang="en-US" altLang="en-US" sz="2800" dirty="0" smtClean="0">
                <a:solidFill>
                  <a:schemeClr val="tx2"/>
                </a:solidFill>
                <a:latin typeface="Trebuchet MS" panose="020B0603020202020204" pitchFamily="34" charset="0"/>
                <a:ea typeface="ＭＳ Ｐゴシック" panose="020B0600070205080204" pitchFamily="34" charset="-128"/>
              </a:rPr>
              <a:t>)</a:t>
            </a:r>
            <a:endParaRPr lang="en-US" altLang="en-US" sz="2400" dirty="0">
              <a:latin typeface="Trebuchet MS" panose="020B0603020202020204" pitchFamily="34" charset="0"/>
              <a:ea typeface="ＭＳ Ｐゴシック" panose="020B0600070205080204" pitchFamily="34" charset="-128"/>
            </a:endParaRPr>
          </a:p>
        </p:txBody>
      </p:sp>
      <p:pic>
        <p:nvPicPr>
          <p:cNvPr id="2" name="Slide 6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370637"/>
            <a:ext cx="487363" cy="487363"/>
          </a:xfrm>
          <a:prstGeom prst="rect">
            <a:avLst/>
          </a:prstGeom>
        </p:spPr>
      </p:pic>
    </p:spTree>
    <p:extLst>
      <p:ext uri="{BB962C8B-B14F-4D97-AF65-F5344CB8AC3E}">
        <p14:creationId xmlns:p14="http://schemas.microsoft.com/office/powerpoint/2010/main" val="26136176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85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590800" y="274638"/>
            <a:ext cx="8001000" cy="944562"/>
          </a:xfrm>
        </p:spPr>
        <p:txBody>
          <a:bodyPr/>
          <a:lstStyle/>
          <a:p>
            <a:pPr algn="ctr">
              <a:defRPr/>
            </a:pPr>
            <a:r>
              <a:rPr lang="en-US" sz="3900" dirty="0">
                <a:effectLst>
                  <a:outerShdw blurRad="38100" dist="38100" dir="2700000" algn="tl">
                    <a:srgbClr val="C0C0C0"/>
                  </a:outerShdw>
                </a:effectLst>
                <a:ea typeface="ＭＳ Ｐゴシック" pitchFamily="34" charset="-128"/>
              </a:rPr>
              <a:t>PREVIEW:  ADAPTED-PMT SESSION</a:t>
            </a:r>
          </a:p>
        </p:txBody>
      </p:sp>
      <p:sp>
        <p:nvSpPr>
          <p:cNvPr id="83970" name="Content Placeholder 5"/>
          <p:cNvSpPr>
            <a:spLocks noGrp="1"/>
          </p:cNvSpPr>
          <p:nvPr>
            <p:ph idx="1"/>
          </p:nvPr>
        </p:nvSpPr>
        <p:spPr>
          <a:xfrm>
            <a:off x="2590800" y="1219200"/>
            <a:ext cx="7867650" cy="5257800"/>
          </a:xfrm>
        </p:spPr>
        <p:txBody>
          <a:bodyPr/>
          <a:lstStyle/>
          <a:p>
            <a:r>
              <a:rPr lang="en-US" altLang="en-US" dirty="0" smtClean="0">
                <a:ea typeface="ＭＳ Ｐゴシック" panose="020B0600070205080204" pitchFamily="34" charset="-128"/>
              </a:rPr>
              <a:t>Go to NCDB site: </a:t>
            </a:r>
            <a:r>
              <a:rPr lang="en-US" altLang="en-US" dirty="0" smtClean="0">
                <a:ea typeface="ＭＳ Ｐゴシック" panose="020B0600070205080204" pitchFamily="34" charset="-128"/>
                <a:hlinkClick r:id="rId4"/>
              </a:rPr>
              <a:t>www.nationaldb.org</a:t>
            </a:r>
            <a:endParaRPr lang="en-US" altLang="en-US" dirty="0" smtClean="0">
              <a:ea typeface="ＭＳ Ｐゴシック" panose="020B0600070205080204" pitchFamily="34" charset="-128"/>
            </a:endParaRPr>
          </a:p>
          <a:p>
            <a:r>
              <a:rPr lang="en-US" altLang="en-US" dirty="0" smtClean="0">
                <a:ea typeface="ＭＳ Ｐゴシック" panose="020B0600070205080204" pitchFamily="34" charset="-128"/>
              </a:rPr>
              <a:t>Click on link, “Research to Practice”</a:t>
            </a:r>
          </a:p>
          <a:p>
            <a:r>
              <a:rPr lang="en-US" altLang="en-US" dirty="0" smtClean="0">
                <a:ea typeface="ＭＳ Ｐゴシック" panose="020B0600070205080204" pitchFamily="34" charset="-128"/>
              </a:rPr>
              <a:t>Scroll down to “Practice Perspectives” </a:t>
            </a:r>
          </a:p>
          <a:p>
            <a:r>
              <a:rPr lang="en-US" altLang="en-US" dirty="0" smtClean="0">
                <a:ea typeface="ＭＳ Ｐゴシック" panose="020B0600070205080204" pitchFamily="34" charset="-128"/>
              </a:rPr>
              <a:t>Click on “Teaching </a:t>
            </a:r>
            <a:r>
              <a:rPr lang="en-US" altLang="en-US" dirty="0" err="1" smtClean="0">
                <a:ea typeface="ＭＳ Ｐゴシック" panose="020B0600070205080204" pitchFamily="34" charset="-128"/>
              </a:rPr>
              <a:t>Prelinguistic</a:t>
            </a:r>
            <a:r>
              <a:rPr lang="en-US" altLang="en-US" dirty="0" smtClean="0">
                <a:ea typeface="ＭＳ Ｐゴシック" panose="020B0600070205080204" pitchFamily="34" charset="-128"/>
              </a:rPr>
              <a:t> Communication”</a:t>
            </a:r>
          </a:p>
          <a:p>
            <a:r>
              <a:rPr lang="en-US" altLang="en-US" dirty="0" smtClean="0">
                <a:ea typeface="ＭＳ Ｐゴシック" panose="020B0600070205080204" pitchFamily="34" charset="-128"/>
              </a:rPr>
              <a:t>Read a narrative re: the application of A-PMT with one learner (Lance), p. 3</a:t>
            </a:r>
          </a:p>
          <a:p>
            <a:r>
              <a:rPr lang="en-US" altLang="en-US" sz="2800" dirty="0">
                <a:ea typeface="ＭＳ Ｐゴシック" panose="020B0600070205080204" pitchFamily="34" charset="-128"/>
              </a:rPr>
              <a:t>To view video clips of session excerpts with Lance, visit:</a:t>
            </a:r>
            <a:r>
              <a:rPr lang="en-US" altLang="en-US" sz="2600" dirty="0">
                <a:ea typeface="ＭＳ Ｐゴシック" panose="020B0600070205080204" pitchFamily="34" charset="-128"/>
              </a:rPr>
              <a:t> </a:t>
            </a:r>
            <a:r>
              <a:rPr lang="en-US" altLang="en-US" sz="2600" dirty="0" smtClean="0">
                <a:ea typeface="ＭＳ Ｐゴシック" panose="020B0600070205080204" pitchFamily="34" charset="-128"/>
                <a:hlinkClick r:id="rId5"/>
              </a:rPr>
              <a:t>https://nationaldb.org/pages/show/teaching-prelinguistic-communication?cms=true</a:t>
            </a:r>
            <a:endParaRPr lang="en-US" altLang="en-US" sz="2600" dirty="0">
              <a:ea typeface="ＭＳ Ｐゴシック" panose="020B0600070205080204" pitchFamily="34" charset="-128"/>
            </a:endParaRPr>
          </a:p>
        </p:txBody>
      </p:sp>
      <p:pic>
        <p:nvPicPr>
          <p:cNvPr id="3" name="Slide 6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370637"/>
            <a:ext cx="487363" cy="487363"/>
          </a:xfrm>
          <a:prstGeom prst="rect">
            <a:avLst/>
          </a:prstGeom>
        </p:spPr>
      </p:pic>
    </p:spTree>
    <p:extLst>
      <p:ext uri="{BB962C8B-B14F-4D97-AF65-F5344CB8AC3E}">
        <p14:creationId xmlns:p14="http://schemas.microsoft.com/office/powerpoint/2010/main" val="9427773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86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743200" y="0"/>
            <a:ext cx="7715250" cy="1524000"/>
          </a:xfrm>
        </p:spPr>
        <p:txBody>
          <a:bodyPr/>
          <a:lstStyle/>
          <a:p>
            <a:pPr algn="ctr" eaLnBrk="1" hangingPunct="1">
              <a:defRPr/>
            </a:pPr>
            <a:r>
              <a:rPr lang="en-US" sz="4400" dirty="0">
                <a:effectLst>
                  <a:outerShdw blurRad="38100" dist="38100" dir="2700000" algn="tl">
                    <a:srgbClr val="DDDDDD"/>
                  </a:outerShdw>
                </a:effectLst>
                <a:latin typeface="Arial" charset="0"/>
                <a:ea typeface="ＭＳ Ｐゴシック" charset="0"/>
                <a:cs typeface="ＭＳ Ｐゴシック" charset="0"/>
              </a:rPr>
              <a:t>REFERENCES</a:t>
            </a:r>
            <a:endParaRPr lang="en-US" sz="4400" dirty="0">
              <a:effectLst>
                <a:outerShdw blurRad="38100" dist="38100" dir="2700000" algn="tl">
                  <a:srgbClr val="DDDDDD"/>
                </a:outerShdw>
              </a:effectLst>
              <a:ea typeface="ＭＳ Ｐゴシック" charset="0"/>
              <a:cs typeface="ＭＳ Ｐゴシック" charset="0"/>
            </a:endParaRPr>
          </a:p>
        </p:txBody>
      </p:sp>
      <p:sp>
        <p:nvSpPr>
          <p:cNvPr id="84994" name="Rectangle 3"/>
          <p:cNvSpPr>
            <a:spLocks noGrp="1" noChangeArrowheads="1"/>
          </p:cNvSpPr>
          <p:nvPr>
            <p:ph idx="1"/>
          </p:nvPr>
        </p:nvSpPr>
        <p:spPr>
          <a:xfrm>
            <a:off x="2743200" y="1447800"/>
            <a:ext cx="7620000" cy="5410200"/>
          </a:xfrm>
        </p:spPr>
        <p:txBody>
          <a:bodyPr/>
          <a:lstStyle/>
          <a:p>
            <a:pPr eaLnBrk="1" hangingPunct="1">
              <a:buFontTx/>
              <a:buNone/>
            </a:pPr>
            <a:endParaRPr lang="en-US" altLang="en-US" sz="900" dirty="0">
              <a:ea typeface="ＭＳ Ｐゴシック" panose="020B0600070205080204" pitchFamily="34" charset="-128"/>
            </a:endParaRPr>
          </a:p>
          <a:p>
            <a:pPr eaLnBrk="1" hangingPunct="1">
              <a:buFont typeface="Wingdings 2" panose="05020102010507070707" pitchFamily="18" charset="2"/>
              <a:buNone/>
            </a:pPr>
            <a:r>
              <a:rPr lang="en-US" altLang="en-US" sz="2400" dirty="0">
                <a:ea typeface="ＭＳ Ｐゴシック" panose="020B0600070205080204" pitchFamily="34" charset="-128"/>
              </a:rPr>
              <a:t>Brady, N. C., &amp; </a:t>
            </a:r>
            <a:r>
              <a:rPr lang="en-US" altLang="en-US" sz="2400" dirty="0" err="1">
                <a:ea typeface="ＭＳ Ｐゴシック" panose="020B0600070205080204" pitchFamily="34" charset="-128"/>
              </a:rPr>
              <a:t>Bashinski</a:t>
            </a:r>
            <a:r>
              <a:rPr lang="en-US" altLang="en-US" sz="2400" dirty="0">
                <a:ea typeface="ＭＳ Ｐゴシック" panose="020B0600070205080204" pitchFamily="34" charset="-128"/>
              </a:rPr>
              <a:t>, S. M. (2008). Increasing communication in children with concurrent vision and hearing loss. </a:t>
            </a:r>
            <a:r>
              <a:rPr lang="en-US" altLang="en-US" sz="2400" i="1" dirty="0">
                <a:ea typeface="ＭＳ Ｐゴシック" panose="020B0600070205080204" pitchFamily="34" charset="-128"/>
              </a:rPr>
              <a:t>Research &amp; Practice for Persons with Severe Disabilities, 33, </a:t>
            </a:r>
            <a:r>
              <a:rPr lang="en-US" altLang="en-US" sz="2400" dirty="0">
                <a:ea typeface="ＭＳ Ｐゴシック" panose="020B0600070205080204" pitchFamily="34" charset="-128"/>
              </a:rPr>
              <a:t>1-12. </a:t>
            </a:r>
          </a:p>
          <a:p>
            <a:pPr eaLnBrk="1" hangingPunct="1">
              <a:buFont typeface="Wingdings 2" panose="05020102010507070707" pitchFamily="18" charset="2"/>
              <a:buNone/>
            </a:pPr>
            <a:endParaRPr lang="en-US" altLang="en-US" sz="2000" dirty="0">
              <a:ea typeface="ＭＳ Ｐゴシック" panose="020B0600070205080204" pitchFamily="34" charset="-128"/>
            </a:endParaRPr>
          </a:p>
          <a:p>
            <a:pPr eaLnBrk="1" hangingPunct="1">
              <a:buFont typeface="Wingdings 2" panose="05020102010507070707" pitchFamily="18" charset="2"/>
              <a:buNone/>
            </a:pPr>
            <a:r>
              <a:rPr lang="en-US" altLang="en-US" sz="2400" dirty="0">
                <a:ea typeface="ＭＳ Ｐゴシック" panose="020B0600070205080204" pitchFamily="34" charset="-128"/>
              </a:rPr>
              <a:t>Bruce, S., Mann, A., Jones., C., &amp; Gavin, M. (2007). The topography, rate, and function of gestures expressed by children who are deaf-blind.</a:t>
            </a:r>
            <a:r>
              <a:rPr lang="en-US" altLang="en-US" sz="2400" i="1" dirty="0">
                <a:ea typeface="ＭＳ Ｐゴシック" panose="020B0600070205080204" pitchFamily="34" charset="-128"/>
              </a:rPr>
              <a:t> Journal of Visual Impairment &amp; Blindness</a:t>
            </a:r>
            <a:r>
              <a:rPr lang="en-US" altLang="en-US" sz="2400" dirty="0">
                <a:ea typeface="ＭＳ Ｐゴシック" panose="020B0600070205080204" pitchFamily="34" charset="-128"/>
              </a:rPr>
              <a:t>, </a:t>
            </a:r>
            <a:r>
              <a:rPr lang="en-US" altLang="en-US" sz="2400" i="1" dirty="0">
                <a:ea typeface="ＭＳ Ｐゴシック" panose="020B0600070205080204" pitchFamily="34" charset="-128"/>
              </a:rPr>
              <a:t>101</a:t>
            </a:r>
            <a:r>
              <a:rPr lang="en-US" altLang="en-US" sz="2400" dirty="0">
                <a:ea typeface="ＭＳ Ｐゴシック" panose="020B0600070205080204" pitchFamily="34" charset="-128"/>
              </a:rPr>
              <a:t>, 637-652. </a:t>
            </a:r>
            <a:endParaRPr lang="en-US" altLang="en-US" sz="2000" dirty="0">
              <a:ea typeface="ＭＳ Ｐゴシック" panose="020B0600070205080204" pitchFamily="34" charset="-128"/>
            </a:endParaRPr>
          </a:p>
          <a:p>
            <a:pPr eaLnBrk="1" hangingPunct="1">
              <a:buFontTx/>
              <a:buNone/>
            </a:pPr>
            <a:endParaRPr lang="en-US" altLang="en-US" sz="2000" dirty="0">
              <a:ea typeface="ＭＳ Ｐゴシック" panose="020B0600070205080204" pitchFamily="34" charset="-128"/>
            </a:endParaRPr>
          </a:p>
        </p:txBody>
      </p:sp>
      <p:pic>
        <p:nvPicPr>
          <p:cNvPr id="2" name="Slide 6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370637"/>
            <a:ext cx="487363" cy="487363"/>
          </a:xfrm>
          <a:prstGeom prst="rect">
            <a:avLst/>
          </a:prstGeom>
        </p:spPr>
      </p:pic>
    </p:spTree>
    <p:extLst>
      <p:ext uri="{BB962C8B-B14F-4D97-AF65-F5344CB8AC3E}">
        <p14:creationId xmlns:p14="http://schemas.microsoft.com/office/powerpoint/2010/main" val="23522671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13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Credits</a:t>
            </a:r>
            <a:endParaRPr lang="en-US" dirty="0"/>
          </a:p>
        </p:txBody>
      </p:sp>
      <p:sp>
        <p:nvSpPr>
          <p:cNvPr id="3" name="Content Placeholder 2"/>
          <p:cNvSpPr>
            <a:spLocks noGrp="1"/>
          </p:cNvSpPr>
          <p:nvPr>
            <p:ph sz="half" idx="1"/>
          </p:nvPr>
        </p:nvSpPr>
        <p:spPr>
          <a:xfrm>
            <a:off x="1914144" y="1524000"/>
            <a:ext cx="8979144" cy="4663440"/>
          </a:xfrm>
        </p:spPr>
        <p:txBody>
          <a:bodyPr/>
          <a:lstStyle/>
          <a:p>
            <a:pPr marL="109537" indent="0">
              <a:buNone/>
            </a:pPr>
            <a:r>
              <a:rPr lang="en-US" dirty="0"/>
              <a:t>Developed by the Distance Mentorship Project at the University of Kansas</a:t>
            </a:r>
          </a:p>
          <a:p>
            <a:pPr marL="109537" indent="0">
              <a:buNone/>
            </a:pPr>
            <a:endParaRPr lang="en-US" dirty="0"/>
          </a:p>
          <a:p>
            <a:pPr marL="109537" indent="0">
              <a:spcAft>
                <a:spcPts val="600"/>
              </a:spcAft>
              <a:buNone/>
            </a:pPr>
            <a:r>
              <a:rPr lang="en-US" dirty="0"/>
              <a:t>Content by:</a:t>
            </a:r>
          </a:p>
          <a:p>
            <a:pPr marL="109537" indent="0">
              <a:buNone/>
            </a:pPr>
            <a:r>
              <a:rPr lang="en-US" dirty="0"/>
              <a:t>Susan M. </a:t>
            </a:r>
            <a:r>
              <a:rPr lang="en-US" dirty="0" err="1"/>
              <a:t>Bashinski</a:t>
            </a:r>
            <a:endParaRPr lang="en-US" dirty="0"/>
          </a:p>
          <a:p>
            <a:pPr marL="109537" indent="0">
              <a:buNone/>
            </a:pPr>
            <a:r>
              <a:rPr lang="en-US" dirty="0"/>
              <a:t>Megan Cote</a:t>
            </a:r>
          </a:p>
          <a:p>
            <a:pPr marL="109537" indent="0">
              <a:buNone/>
            </a:pPr>
            <a:r>
              <a:rPr lang="en-US" dirty="0"/>
              <a:t>Rebecca </a:t>
            </a:r>
            <a:r>
              <a:rPr lang="en-US" dirty="0" err="1"/>
              <a:t>Obold</a:t>
            </a:r>
            <a:r>
              <a:rPr lang="en-US" dirty="0"/>
              <a:t>-Geary</a:t>
            </a:r>
          </a:p>
          <a:p>
            <a:pPr marL="109537" indent="0">
              <a:buNone/>
            </a:pPr>
            <a:endParaRPr lang="en-US" dirty="0"/>
          </a:p>
          <a:p>
            <a:pPr marL="109537" indent="0">
              <a:buNone/>
            </a:pPr>
            <a:r>
              <a:rPr lang="en-US" dirty="0"/>
              <a:t>2011-2013</a:t>
            </a:r>
          </a:p>
          <a:p>
            <a:endParaRPr lang="en-US" dirty="0"/>
          </a:p>
        </p:txBody>
      </p:sp>
    </p:spTree>
    <p:extLst>
      <p:ext uri="{BB962C8B-B14F-4D97-AF65-F5344CB8AC3E}">
        <p14:creationId xmlns:p14="http://schemas.microsoft.com/office/powerpoint/2010/main" val="4008740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a:xfrm>
            <a:off x="1341120" y="304801"/>
            <a:ext cx="10850879" cy="1166813"/>
          </a:xfrm>
        </p:spPr>
        <p:txBody>
          <a:bodyPr/>
          <a:lstStyle/>
          <a:p>
            <a:pPr algn="ctr" eaLnBrk="1" hangingPunct="1">
              <a:defRPr/>
            </a:pPr>
            <a:r>
              <a:rPr lang="en-US" dirty="0" smtClean="0">
                <a:effectLst>
                  <a:outerShdw blurRad="38100" dist="38100" dir="2700000" algn="tl">
                    <a:srgbClr val="C0C0C0"/>
                  </a:outerShdw>
                </a:effectLst>
                <a:latin typeface="Trebuchet MS" pitchFamily="34" charset="0"/>
                <a:ea typeface="ＭＳ Ｐゴシック" pitchFamily="34" charset="-128"/>
              </a:rPr>
              <a:t>NATURAL GESTURES </a:t>
            </a:r>
          </a:p>
        </p:txBody>
      </p:sp>
      <p:sp>
        <p:nvSpPr>
          <p:cNvPr id="22530" name="Rectangle 3"/>
          <p:cNvSpPr>
            <a:spLocks noGrp="1" noChangeArrowheads="1"/>
          </p:cNvSpPr>
          <p:nvPr>
            <p:ph type="body" idx="1"/>
          </p:nvPr>
        </p:nvSpPr>
        <p:spPr>
          <a:xfrm>
            <a:off x="3048000" y="1905000"/>
            <a:ext cx="7620000" cy="4953000"/>
          </a:xfrm>
        </p:spPr>
        <p:txBody>
          <a:bodyPr/>
          <a:lstStyle/>
          <a:p>
            <a:pPr marL="0" indent="0" eaLnBrk="1" hangingPunct="1">
              <a:lnSpc>
                <a:spcPct val="90000"/>
              </a:lnSpc>
              <a:buNone/>
            </a:pPr>
            <a:r>
              <a:rPr lang="en-US" altLang="en-US" sz="3600" u="sng" dirty="0">
                <a:solidFill>
                  <a:srgbClr val="4F271C"/>
                </a:solidFill>
                <a:latin typeface="Trebuchet MS" panose="020B0603020202020204" pitchFamily="34" charset="0"/>
                <a:ea typeface="ＭＳ Ｐゴシック" panose="020B0600070205080204" pitchFamily="34" charset="-128"/>
              </a:rPr>
              <a:t>Very much influenced by</a:t>
            </a:r>
            <a:r>
              <a:rPr lang="en-US" altLang="en-US" sz="3600" dirty="0">
                <a:solidFill>
                  <a:srgbClr val="4F271C"/>
                </a:solidFill>
                <a:latin typeface="Trebuchet MS" panose="020B0603020202020204" pitchFamily="34" charset="0"/>
                <a:ea typeface="ＭＳ Ｐゴシック" panose="020B0600070205080204" pitchFamily="34" charset="-128"/>
              </a:rPr>
              <a:t>:</a:t>
            </a:r>
          </a:p>
          <a:p>
            <a:pPr marL="0" indent="0" eaLnBrk="1" hangingPunct="1">
              <a:lnSpc>
                <a:spcPct val="90000"/>
              </a:lnSpc>
              <a:buNone/>
            </a:pPr>
            <a:endParaRPr lang="en-US" altLang="en-US" sz="1100" u="sng" dirty="0">
              <a:solidFill>
                <a:srgbClr val="4F271C"/>
              </a:solidFill>
              <a:latin typeface="Trebuchet MS" panose="020B0603020202020204" pitchFamily="34" charset="0"/>
              <a:ea typeface="ＭＳ Ｐゴシック" panose="020B0600070205080204" pitchFamily="34" charset="-128"/>
            </a:endParaRPr>
          </a:p>
          <a:p>
            <a:pPr marL="0" indent="0" eaLnBrk="1" hangingPunct="1">
              <a:lnSpc>
                <a:spcPct val="90000"/>
              </a:lnSpc>
            </a:pPr>
            <a:r>
              <a:rPr lang="en-US" altLang="en-US" dirty="0" smtClean="0">
                <a:solidFill>
                  <a:srgbClr val="4F271C"/>
                </a:solidFill>
                <a:latin typeface="Trebuchet MS" panose="020B0603020202020204" pitchFamily="34" charset="0"/>
                <a:ea typeface="ＭＳ Ｐゴシック" panose="020B0600070205080204" pitchFamily="34" charset="-128"/>
              </a:rPr>
              <a:t>Learner’s age</a:t>
            </a:r>
          </a:p>
          <a:p>
            <a:pPr marL="0" indent="0" eaLnBrk="1" hangingPunct="1">
              <a:lnSpc>
                <a:spcPct val="90000"/>
              </a:lnSpc>
              <a:buNone/>
            </a:pPr>
            <a:endParaRPr lang="en-US" altLang="en-US" sz="1200" dirty="0">
              <a:solidFill>
                <a:srgbClr val="4F271C"/>
              </a:solidFill>
              <a:latin typeface="Trebuchet MS" panose="020B0603020202020204" pitchFamily="34" charset="0"/>
              <a:ea typeface="ＭＳ Ｐゴシック" panose="020B0600070205080204" pitchFamily="34" charset="-128"/>
            </a:endParaRPr>
          </a:p>
          <a:p>
            <a:pPr marL="0" indent="0" eaLnBrk="1" hangingPunct="1">
              <a:lnSpc>
                <a:spcPct val="90000"/>
              </a:lnSpc>
            </a:pPr>
            <a:r>
              <a:rPr lang="en-US" altLang="en-US" dirty="0" smtClean="0">
                <a:solidFill>
                  <a:srgbClr val="4F271C"/>
                </a:solidFill>
                <a:latin typeface="Trebuchet MS" panose="020B0603020202020204" pitchFamily="34" charset="0"/>
                <a:ea typeface="ＭＳ Ｐゴシック" panose="020B0600070205080204" pitchFamily="34" charset="-128"/>
              </a:rPr>
              <a:t>Culture</a:t>
            </a:r>
          </a:p>
          <a:p>
            <a:pPr marL="0" indent="0" eaLnBrk="1" hangingPunct="1">
              <a:lnSpc>
                <a:spcPct val="90000"/>
              </a:lnSpc>
              <a:buNone/>
            </a:pPr>
            <a:endParaRPr lang="en-US" altLang="en-US" sz="1400" dirty="0">
              <a:solidFill>
                <a:srgbClr val="4F271C"/>
              </a:solidFill>
              <a:latin typeface="Trebuchet MS" panose="020B0603020202020204" pitchFamily="34" charset="0"/>
              <a:ea typeface="ＭＳ Ｐゴシック" panose="020B0600070205080204" pitchFamily="34" charset="-128"/>
            </a:endParaRPr>
          </a:p>
          <a:p>
            <a:pPr marL="0" indent="0" eaLnBrk="1" hangingPunct="1">
              <a:lnSpc>
                <a:spcPct val="90000"/>
              </a:lnSpc>
            </a:pPr>
            <a:r>
              <a:rPr lang="en-US" altLang="en-US" dirty="0" smtClean="0">
                <a:solidFill>
                  <a:srgbClr val="4F271C"/>
                </a:solidFill>
                <a:latin typeface="Trebuchet MS" panose="020B0603020202020204" pitchFamily="34" charset="0"/>
                <a:ea typeface="ＭＳ Ｐゴシック" panose="020B0600070205080204" pitchFamily="34" charset="-128"/>
              </a:rPr>
              <a:t>(Communication) Context</a:t>
            </a:r>
          </a:p>
        </p:txBody>
      </p:sp>
      <p:pic>
        <p:nvPicPr>
          <p:cNvPr id="2" name="Slide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370637"/>
            <a:ext cx="487363" cy="487363"/>
          </a:xfrm>
          <a:prstGeom prst="rect">
            <a:avLst/>
          </a:prstGeom>
        </p:spPr>
      </p:pic>
    </p:spTree>
    <p:extLst>
      <p:ext uri="{BB962C8B-B14F-4D97-AF65-F5344CB8AC3E}">
        <p14:creationId xmlns:p14="http://schemas.microsoft.com/office/powerpoint/2010/main" val="29201576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857"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1280" y="305118"/>
            <a:ext cx="10840719" cy="1143000"/>
          </a:xfrm>
        </p:spPr>
        <p:txBody>
          <a:bodyPr>
            <a:normAutofit/>
          </a:bodyPr>
          <a:lstStyle/>
          <a:p>
            <a:pPr algn="ctr"/>
            <a:r>
              <a:rPr lang="en-US" dirty="0" smtClean="0"/>
              <a:t>CATEGORIES</a:t>
            </a:r>
            <a:r>
              <a:rPr lang="en-US" baseline="0" dirty="0" smtClean="0"/>
              <a:t> OF GESTURES</a:t>
            </a:r>
            <a:endParaRPr lang="en-US" dirty="0"/>
          </a:p>
        </p:txBody>
      </p:sp>
      <p:sp>
        <p:nvSpPr>
          <p:cNvPr id="3" name="Content Placeholder 2"/>
          <p:cNvSpPr>
            <a:spLocks noGrp="1"/>
          </p:cNvSpPr>
          <p:nvPr>
            <p:ph idx="1"/>
          </p:nvPr>
        </p:nvSpPr>
        <p:spPr/>
        <p:txBody>
          <a:bodyPr/>
          <a:lstStyle/>
          <a:p>
            <a:pPr marL="0" lvl="0" indent="0">
              <a:spcBef>
                <a:spcPct val="0"/>
              </a:spcBef>
              <a:buClrTx/>
              <a:buSzTx/>
              <a:buNone/>
            </a:pPr>
            <a:r>
              <a:rPr lang="en-US" altLang="en-US" sz="3600" dirty="0">
                <a:solidFill>
                  <a:srgbClr val="4F271C"/>
                </a:solidFill>
                <a:ea typeface="+mn-ea"/>
                <a:cs typeface="+mn-cs"/>
              </a:rPr>
              <a:t>	</a:t>
            </a:r>
            <a:r>
              <a:rPr lang="en-US" altLang="en-US" sz="3600" dirty="0">
                <a:solidFill>
                  <a:srgbClr val="4F271C"/>
                </a:solidFill>
                <a:latin typeface="Trebuchet MS" panose="020B0603020202020204" pitchFamily="34" charset="0"/>
                <a:ea typeface="+mn-ea"/>
                <a:cs typeface="+mn-cs"/>
              </a:rPr>
              <a:t> I.  </a:t>
            </a:r>
            <a:r>
              <a:rPr lang="en-US" altLang="en-US" sz="3600" u="sng" dirty="0">
                <a:solidFill>
                  <a:srgbClr val="4F271C"/>
                </a:solidFill>
                <a:latin typeface="Trebuchet MS" panose="020B0603020202020204" pitchFamily="34" charset="0"/>
                <a:ea typeface="+mn-ea"/>
                <a:cs typeface="+mn-cs"/>
              </a:rPr>
              <a:t>Contact</a:t>
            </a:r>
            <a:r>
              <a:rPr lang="en-US" altLang="en-US" sz="3600" dirty="0">
                <a:solidFill>
                  <a:srgbClr val="4F271C"/>
                </a:solidFill>
                <a:latin typeface="Trebuchet MS" panose="020B0603020202020204" pitchFamily="34" charset="0"/>
                <a:ea typeface="+mn-ea"/>
                <a:cs typeface="+mn-cs"/>
              </a:rPr>
              <a:t> – within 6” of target</a:t>
            </a:r>
          </a:p>
          <a:p>
            <a:pPr marL="0" lvl="0" indent="0">
              <a:spcBef>
                <a:spcPct val="0"/>
              </a:spcBef>
              <a:buClrTx/>
              <a:buSzTx/>
              <a:buNone/>
            </a:pPr>
            <a:endParaRPr lang="en-US" altLang="en-US" sz="3600" dirty="0">
              <a:solidFill>
                <a:srgbClr val="4F271C"/>
              </a:solidFill>
              <a:latin typeface="Trebuchet MS" panose="020B0603020202020204" pitchFamily="34" charset="0"/>
              <a:ea typeface="+mn-ea"/>
              <a:cs typeface="+mn-cs"/>
            </a:endParaRPr>
          </a:p>
          <a:p>
            <a:pPr marL="0" lvl="0" indent="0">
              <a:spcBef>
                <a:spcPct val="0"/>
              </a:spcBef>
              <a:buClrTx/>
              <a:buSzTx/>
              <a:buNone/>
            </a:pPr>
            <a:r>
              <a:rPr lang="en-US" altLang="en-US" sz="3600" dirty="0">
                <a:solidFill>
                  <a:srgbClr val="4F271C"/>
                </a:solidFill>
                <a:latin typeface="Trebuchet MS" panose="020B0603020202020204" pitchFamily="34" charset="0"/>
                <a:ea typeface="+mn-ea"/>
                <a:cs typeface="+mn-cs"/>
              </a:rPr>
              <a:t>	II.  </a:t>
            </a:r>
            <a:r>
              <a:rPr lang="en-US" altLang="en-US" sz="3600" u="sng" dirty="0">
                <a:solidFill>
                  <a:srgbClr val="4F271C"/>
                </a:solidFill>
                <a:latin typeface="Trebuchet MS" panose="020B0603020202020204" pitchFamily="34" charset="0"/>
                <a:ea typeface="+mn-ea"/>
                <a:cs typeface="+mn-cs"/>
              </a:rPr>
              <a:t>Distal</a:t>
            </a:r>
            <a:r>
              <a:rPr lang="en-US" altLang="en-US" sz="3600" dirty="0">
                <a:solidFill>
                  <a:srgbClr val="4F271C"/>
                </a:solidFill>
                <a:latin typeface="Trebuchet MS" panose="020B0603020202020204" pitchFamily="34" charset="0"/>
                <a:ea typeface="+mn-ea"/>
                <a:cs typeface="+mn-cs"/>
              </a:rPr>
              <a:t> – at a distance of 6” or greater</a:t>
            </a:r>
          </a:p>
          <a:p>
            <a:pPr marL="0" lvl="0" indent="0">
              <a:spcBef>
                <a:spcPct val="0"/>
              </a:spcBef>
              <a:buClrTx/>
              <a:buSzTx/>
              <a:buNone/>
            </a:pPr>
            <a:endParaRPr lang="en-US" altLang="en-US" sz="1800" dirty="0">
              <a:solidFill>
                <a:prstClr val="black"/>
              </a:solidFill>
              <a:ea typeface="+mn-ea"/>
              <a:cs typeface="+mn-cs"/>
            </a:endParaRPr>
          </a:p>
          <a:p>
            <a:pPr marL="0" lvl="0" indent="0">
              <a:spcBef>
                <a:spcPct val="0"/>
              </a:spcBef>
              <a:buClrTx/>
              <a:buSzTx/>
              <a:buNone/>
            </a:pPr>
            <a:r>
              <a:rPr lang="en-US" altLang="en-US" sz="2000" b="1" dirty="0">
                <a:solidFill>
                  <a:srgbClr val="FF6600"/>
                </a:solidFill>
                <a:ea typeface="+mn-ea"/>
                <a:cs typeface="+mn-cs"/>
              </a:rPr>
              <a:t>*</a:t>
            </a:r>
            <a:r>
              <a:rPr lang="en-US" altLang="en-US" sz="2000" b="1" dirty="0">
                <a:solidFill>
                  <a:srgbClr val="FF6600"/>
                </a:solidFill>
                <a:latin typeface="Trebuchet MS" panose="020B0603020202020204" pitchFamily="34" charset="0"/>
                <a:ea typeface="+mn-ea"/>
                <a:cs typeface="+mn-cs"/>
              </a:rPr>
              <a:t>The shift from use of only “contact” gestures to “distal” gestures represents a </a:t>
            </a:r>
            <a:r>
              <a:rPr lang="en-US" altLang="en-US" sz="2000" b="1" u="sng" dirty="0">
                <a:solidFill>
                  <a:srgbClr val="FF6600"/>
                </a:solidFill>
                <a:latin typeface="Trebuchet MS" panose="020B0603020202020204" pitchFamily="34" charset="0"/>
                <a:ea typeface="+mn-ea"/>
                <a:cs typeface="+mn-cs"/>
              </a:rPr>
              <a:t>very significant achievement</a:t>
            </a:r>
            <a:r>
              <a:rPr lang="en-US" altLang="en-US" sz="2000" b="1" dirty="0">
                <a:solidFill>
                  <a:srgbClr val="FF6600"/>
                </a:solidFill>
                <a:latin typeface="Trebuchet MS" panose="020B0603020202020204" pitchFamily="34" charset="0"/>
                <a:ea typeface="+mn-ea"/>
                <a:cs typeface="+mn-cs"/>
              </a:rPr>
              <a:t> in communicative development.</a:t>
            </a:r>
          </a:p>
          <a:p>
            <a:pPr marL="0" lvl="0" indent="0">
              <a:spcBef>
                <a:spcPct val="0"/>
              </a:spcBef>
              <a:buClrTx/>
              <a:buSzTx/>
              <a:buNone/>
            </a:pPr>
            <a:endParaRPr lang="en-US" altLang="en-US" sz="2000" dirty="0">
              <a:solidFill>
                <a:prstClr val="black"/>
              </a:solidFill>
              <a:latin typeface="Trebuchet MS" panose="020B0603020202020204" pitchFamily="34" charset="0"/>
              <a:ea typeface="+mn-ea"/>
              <a:cs typeface="+mn-cs"/>
            </a:endParaRPr>
          </a:p>
          <a:p>
            <a:pPr marL="0" lvl="0" indent="0">
              <a:spcBef>
                <a:spcPct val="0"/>
              </a:spcBef>
              <a:buClrTx/>
              <a:buSzTx/>
              <a:buNone/>
            </a:pPr>
            <a:r>
              <a:rPr lang="en-US" altLang="en-US" sz="2400" dirty="0">
                <a:solidFill>
                  <a:srgbClr val="4F271C"/>
                </a:solidFill>
                <a:latin typeface="Trebuchet MS" panose="020B0603020202020204" pitchFamily="34" charset="0"/>
                <a:ea typeface="+mn-ea"/>
                <a:cs typeface="+mn-cs"/>
              </a:rPr>
              <a:t>(see Bruce, Mann, Jones, &amp; Gavin (2007)-analysis of gestures expressed by children who experience deaf-blindness</a:t>
            </a:r>
            <a:r>
              <a:rPr lang="en-US" altLang="en-US" sz="2400" dirty="0" smtClean="0">
                <a:solidFill>
                  <a:srgbClr val="4F271C"/>
                </a:solidFill>
                <a:latin typeface="Trebuchet MS" panose="020B0603020202020204" pitchFamily="34" charset="0"/>
                <a:ea typeface="+mn-ea"/>
                <a:cs typeface="+mn-cs"/>
              </a:rPr>
              <a:t>)</a:t>
            </a:r>
            <a:endParaRPr lang="en-US" altLang="en-US" sz="2400" dirty="0">
              <a:solidFill>
                <a:srgbClr val="4F271C"/>
              </a:solidFill>
              <a:latin typeface="Trebuchet MS" panose="020B0603020202020204" pitchFamily="34" charset="0"/>
              <a:ea typeface="+mn-ea"/>
              <a:cs typeface="+mn-cs"/>
            </a:endParaRPr>
          </a:p>
        </p:txBody>
      </p:sp>
      <p:pic>
        <p:nvPicPr>
          <p:cNvPr id="4" name="Slide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0" y="6370637"/>
            <a:ext cx="487363" cy="487363"/>
          </a:xfrm>
          <a:prstGeom prst="rect">
            <a:avLst/>
          </a:prstGeom>
        </p:spPr>
      </p:pic>
    </p:spTree>
    <p:extLst>
      <p:ext uri="{BB962C8B-B14F-4D97-AF65-F5344CB8AC3E}">
        <p14:creationId xmlns:p14="http://schemas.microsoft.com/office/powerpoint/2010/main" val="12555554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66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351280" y="309881"/>
            <a:ext cx="10840720" cy="1547813"/>
          </a:xfrm>
        </p:spPr>
        <p:txBody>
          <a:bodyPr/>
          <a:lstStyle/>
          <a:p>
            <a:pPr algn="ctr" eaLnBrk="1" hangingPunct="1">
              <a:defRPr/>
            </a:pPr>
            <a:r>
              <a:rPr lang="en-US" sz="3800" dirty="0">
                <a:effectLst>
                  <a:outerShdw blurRad="38100" dist="38100" dir="2700000" algn="tl">
                    <a:srgbClr val="DDDDDD"/>
                  </a:outerShdw>
                </a:effectLst>
                <a:latin typeface="Trebuchet MS" charset="0"/>
                <a:ea typeface="ＭＳ Ｐゴシック" charset="0"/>
                <a:cs typeface="ＭＳ Ｐゴシック" charset="0"/>
              </a:rPr>
              <a:t>BRADY &amp; BASHINSKI (2008) GESTURAL STUDY</a:t>
            </a:r>
            <a:endParaRPr lang="en-US" dirty="0">
              <a:effectLst>
                <a:outerShdw blurRad="38100" dist="38100" dir="2700000" algn="tl">
                  <a:srgbClr val="DDDDDD"/>
                </a:outerShdw>
              </a:effectLst>
              <a:latin typeface="Trebuchet MS" charset="0"/>
              <a:ea typeface="ＭＳ Ｐゴシック" charset="0"/>
              <a:cs typeface="ＭＳ Ｐゴシック" charset="0"/>
            </a:endParaRPr>
          </a:p>
        </p:txBody>
      </p:sp>
      <p:sp>
        <p:nvSpPr>
          <p:cNvPr id="25602" name="Rectangle 3"/>
          <p:cNvSpPr>
            <a:spLocks noGrp="1" noChangeArrowheads="1"/>
          </p:cNvSpPr>
          <p:nvPr>
            <p:ph type="body" idx="1"/>
          </p:nvPr>
        </p:nvSpPr>
        <p:spPr>
          <a:xfrm>
            <a:off x="2590800" y="1981200"/>
            <a:ext cx="7467600" cy="4876800"/>
          </a:xfrm>
        </p:spPr>
        <p:txBody>
          <a:bodyPr/>
          <a:lstStyle/>
          <a:p>
            <a:pPr eaLnBrk="1" hangingPunct="1">
              <a:buFont typeface="Wingdings 2" panose="05020102010507070707" pitchFamily="18" charset="2"/>
              <a:buNone/>
            </a:pPr>
            <a:r>
              <a:rPr lang="en-US" altLang="en-US" sz="2800" u="sng" dirty="0">
                <a:solidFill>
                  <a:srgbClr val="FF6600"/>
                </a:solidFill>
                <a:latin typeface="Trebuchet MS" panose="020B0603020202020204" pitchFamily="34" charset="0"/>
                <a:ea typeface="ＭＳ Ｐゴシック" panose="020B0600070205080204" pitchFamily="34" charset="-128"/>
              </a:rPr>
              <a:t>Primary Research Question</a:t>
            </a:r>
            <a:r>
              <a:rPr lang="en-US" altLang="en-US" sz="2800" dirty="0">
                <a:solidFill>
                  <a:srgbClr val="FF6600"/>
                </a:solidFill>
                <a:latin typeface="Trebuchet MS" panose="020B0603020202020204" pitchFamily="34" charset="0"/>
                <a:ea typeface="ＭＳ Ｐゴシック" panose="020B0600070205080204" pitchFamily="34" charset="-128"/>
              </a:rPr>
              <a:t>:</a:t>
            </a:r>
            <a:endParaRPr lang="en-US" altLang="en-US" sz="2800" u="sng" dirty="0">
              <a:solidFill>
                <a:srgbClr val="FF6600"/>
              </a:solidFill>
              <a:latin typeface="Trebuchet MS" panose="020B0603020202020204" pitchFamily="34" charset="0"/>
              <a:ea typeface="ＭＳ Ｐゴシック" panose="020B0600070205080204" pitchFamily="34" charset="-128"/>
            </a:endParaRPr>
          </a:p>
          <a:p>
            <a:pPr eaLnBrk="1" hangingPunct="1">
              <a:buFont typeface="Wingdings 2" panose="05020102010507070707" pitchFamily="18" charset="2"/>
              <a:buNone/>
            </a:pPr>
            <a:r>
              <a:rPr lang="en-US" altLang="en-US" sz="2800" dirty="0">
                <a:solidFill>
                  <a:schemeClr val="tx2"/>
                </a:solidFill>
                <a:latin typeface="Trebuchet MS" panose="020B0603020202020204" pitchFamily="34" charset="0"/>
                <a:ea typeface="ＭＳ Ｐゴシック" panose="020B0600070205080204" pitchFamily="34" charset="-128"/>
              </a:rPr>
              <a:t>	Does Adapted </a:t>
            </a:r>
            <a:r>
              <a:rPr lang="en-US" altLang="en-US" sz="2800" dirty="0" err="1">
                <a:solidFill>
                  <a:schemeClr val="tx2"/>
                </a:solidFill>
                <a:latin typeface="Trebuchet MS" panose="020B0603020202020204" pitchFamily="34" charset="0"/>
                <a:ea typeface="ＭＳ Ｐゴシック" panose="020B0600070205080204" pitchFamily="34" charset="-128"/>
              </a:rPr>
              <a:t>Prelinguistic</a:t>
            </a:r>
            <a:r>
              <a:rPr lang="en-US" altLang="en-US" sz="2800" dirty="0">
                <a:solidFill>
                  <a:schemeClr val="tx2"/>
                </a:solidFill>
                <a:latin typeface="Trebuchet MS" panose="020B0603020202020204" pitchFamily="34" charset="0"/>
                <a:ea typeface="ＭＳ Ｐゴシック" panose="020B0600070205080204" pitchFamily="34" charset="-128"/>
              </a:rPr>
              <a:t> Milieu Teaching (PMT) facilitate improved communication outcomes for children who have deaf-blindness</a:t>
            </a:r>
            <a:r>
              <a:rPr lang="en-US" altLang="en-US" sz="2800" dirty="0" smtClean="0">
                <a:solidFill>
                  <a:schemeClr val="tx2"/>
                </a:solidFill>
                <a:latin typeface="Trebuchet MS" panose="020B0603020202020204" pitchFamily="34" charset="0"/>
                <a:ea typeface="ＭＳ Ｐゴシック" panose="020B0600070205080204" pitchFamily="34" charset="-128"/>
              </a:rPr>
              <a:t>?</a:t>
            </a:r>
            <a:endParaRPr lang="en-US" altLang="en-US" sz="2800" dirty="0">
              <a:solidFill>
                <a:schemeClr val="tx2"/>
              </a:solidFill>
              <a:ea typeface="ＭＳ Ｐゴシック" panose="020B0600070205080204" pitchFamily="34" charset="-128"/>
            </a:endParaRPr>
          </a:p>
        </p:txBody>
      </p:sp>
      <p:pic>
        <p:nvPicPr>
          <p:cNvPr id="2" name="Slide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370637"/>
            <a:ext cx="487363" cy="487363"/>
          </a:xfrm>
          <a:prstGeom prst="rect">
            <a:avLst/>
          </a:prstGeom>
        </p:spPr>
      </p:pic>
    </p:spTree>
    <p:extLst>
      <p:ext uri="{BB962C8B-B14F-4D97-AF65-F5344CB8AC3E}">
        <p14:creationId xmlns:p14="http://schemas.microsoft.com/office/powerpoint/2010/main" val="10072363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4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341120" y="304800"/>
            <a:ext cx="10850880" cy="1752600"/>
          </a:xfrm>
        </p:spPr>
        <p:txBody>
          <a:bodyPr/>
          <a:lstStyle/>
          <a:p>
            <a:pPr algn="ctr" eaLnBrk="1" hangingPunct="1">
              <a:defRPr/>
            </a:pPr>
            <a:r>
              <a:rPr lang="en-US" sz="3600" dirty="0">
                <a:effectLst>
                  <a:outerShdw blurRad="38100" dist="38100" dir="2700000" algn="tl">
                    <a:srgbClr val="C0C0C0"/>
                  </a:outerShdw>
                </a:effectLst>
                <a:latin typeface="Trebuchet MS" pitchFamily="34" charset="0"/>
                <a:ea typeface="ＭＳ Ｐゴシック" pitchFamily="34" charset="-128"/>
              </a:rPr>
              <a:t>ADAPTATIONS TO BASIC PMT STRATEGIES FOR LEARNERS WITH DB</a:t>
            </a:r>
          </a:p>
        </p:txBody>
      </p:sp>
      <p:sp>
        <p:nvSpPr>
          <p:cNvPr id="27650" name="Rectangle 3"/>
          <p:cNvSpPr>
            <a:spLocks noGrp="1" noChangeArrowheads="1"/>
          </p:cNvSpPr>
          <p:nvPr>
            <p:ph type="body" idx="1"/>
          </p:nvPr>
        </p:nvSpPr>
        <p:spPr>
          <a:xfrm>
            <a:off x="2559050" y="1905000"/>
            <a:ext cx="8108950" cy="4953000"/>
          </a:xfrm>
        </p:spPr>
        <p:txBody>
          <a:bodyPr/>
          <a:lstStyle/>
          <a:p>
            <a:pPr eaLnBrk="1" hangingPunct="1">
              <a:spcBef>
                <a:spcPct val="75000"/>
              </a:spcBef>
            </a:pPr>
            <a:r>
              <a:rPr lang="en-US" altLang="en-US" sz="2400" dirty="0">
                <a:solidFill>
                  <a:srgbClr val="4F271C"/>
                </a:solidFill>
                <a:latin typeface="Trebuchet MS" panose="020B0603020202020204" pitchFamily="34" charset="0"/>
                <a:ea typeface="ＭＳ Ｐゴシック" panose="020B0600070205080204" pitchFamily="34" charset="-128"/>
              </a:rPr>
              <a:t>Utilize predictable routines </a:t>
            </a:r>
          </a:p>
          <a:p>
            <a:pPr eaLnBrk="1" hangingPunct="1">
              <a:spcBef>
                <a:spcPct val="75000"/>
              </a:spcBef>
            </a:pPr>
            <a:r>
              <a:rPr lang="en-US" altLang="en-US" sz="2400" dirty="0">
                <a:solidFill>
                  <a:srgbClr val="4F271C"/>
                </a:solidFill>
                <a:latin typeface="Trebuchet MS" panose="020B0603020202020204" pitchFamily="34" charset="0"/>
                <a:ea typeface="ＭＳ Ｐゴシック" panose="020B0600070205080204" pitchFamily="34" charset="-128"/>
              </a:rPr>
              <a:t>Incorporate augmented input strategies, including touch cues and object cues</a:t>
            </a:r>
          </a:p>
          <a:p>
            <a:pPr eaLnBrk="1" hangingPunct="1">
              <a:spcBef>
                <a:spcPct val="75000"/>
              </a:spcBef>
            </a:pPr>
            <a:r>
              <a:rPr lang="en-US" altLang="en-US" sz="2400" dirty="0">
                <a:solidFill>
                  <a:srgbClr val="4F271C"/>
                </a:solidFill>
                <a:latin typeface="Trebuchet MS" panose="020B0603020202020204" pitchFamily="34" charset="0"/>
                <a:ea typeface="ＭＳ Ｐゴシック" panose="020B0600070205080204" pitchFamily="34" charset="-128"/>
              </a:rPr>
              <a:t>Utilize hand-under-hand strategies</a:t>
            </a:r>
          </a:p>
          <a:p>
            <a:pPr eaLnBrk="1" hangingPunct="1">
              <a:spcBef>
                <a:spcPct val="75000"/>
              </a:spcBef>
            </a:pPr>
            <a:r>
              <a:rPr lang="en-US" altLang="en-US" sz="2400" dirty="0">
                <a:solidFill>
                  <a:srgbClr val="4F271C"/>
                </a:solidFill>
                <a:latin typeface="Trebuchet MS" panose="020B0603020202020204" pitchFamily="34" charset="0"/>
                <a:ea typeface="ＭＳ Ｐゴシック" panose="020B0600070205080204" pitchFamily="34" charset="-128"/>
              </a:rPr>
              <a:t>Emphasize tactile and vestibular stimuli throughout interactions</a:t>
            </a:r>
          </a:p>
          <a:p>
            <a:pPr eaLnBrk="1" hangingPunct="1">
              <a:spcBef>
                <a:spcPct val="75000"/>
              </a:spcBef>
            </a:pPr>
            <a:r>
              <a:rPr lang="en-US" altLang="en-US" sz="2400" dirty="0">
                <a:solidFill>
                  <a:srgbClr val="4F271C"/>
                </a:solidFill>
                <a:latin typeface="Trebuchet MS" panose="020B0603020202020204" pitchFamily="34" charset="0"/>
                <a:ea typeface="ＭＳ Ｐゴシック" panose="020B0600070205080204" pitchFamily="34" charset="-128"/>
              </a:rPr>
              <a:t>Encourage dual focus / joint </a:t>
            </a:r>
            <a:r>
              <a:rPr lang="en-US" altLang="en-US" sz="2400" dirty="0" smtClean="0">
                <a:solidFill>
                  <a:srgbClr val="4F271C"/>
                </a:solidFill>
                <a:latin typeface="Trebuchet MS" panose="020B0603020202020204" pitchFamily="34" charset="0"/>
                <a:ea typeface="ＭＳ Ｐゴシック" panose="020B0600070205080204" pitchFamily="34" charset="-128"/>
              </a:rPr>
              <a:t>attention</a:t>
            </a:r>
          </a:p>
        </p:txBody>
      </p:sp>
      <p:pic>
        <p:nvPicPr>
          <p:cNvPr id="2" name="Slide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370637"/>
            <a:ext cx="487363" cy="487363"/>
          </a:xfrm>
          <a:prstGeom prst="rect">
            <a:avLst/>
          </a:prstGeom>
        </p:spPr>
      </p:pic>
    </p:spTree>
    <p:extLst>
      <p:ext uri="{BB962C8B-B14F-4D97-AF65-F5344CB8AC3E}">
        <p14:creationId xmlns:p14="http://schemas.microsoft.com/office/powerpoint/2010/main" val="5736143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10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251</TotalTime>
  <Words>1329</Words>
  <Application>Microsoft Macintosh PowerPoint</Application>
  <PresentationFormat>Widescreen</PresentationFormat>
  <Paragraphs>214</Paragraphs>
  <Slides>58</Slides>
  <Notes>16</Notes>
  <HiddenSlides>0</HiddenSlides>
  <MMClips>59</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58</vt:i4>
      </vt:variant>
    </vt:vector>
  </HeadingPairs>
  <TitlesOfParts>
    <vt:vector size="70" baseType="lpstr">
      <vt:lpstr>Calibri</vt:lpstr>
      <vt:lpstr>Comic Sans MS</vt:lpstr>
      <vt:lpstr>Gill Sans MT</vt:lpstr>
      <vt:lpstr>Helvetica</vt:lpstr>
      <vt:lpstr>ＭＳ Ｐゴシック</vt:lpstr>
      <vt:lpstr>Times New Roman</vt:lpstr>
      <vt:lpstr>Trebuchet MS</vt:lpstr>
      <vt:lpstr>Verdana</vt:lpstr>
      <vt:lpstr>Wingdings</vt:lpstr>
      <vt:lpstr>Wingdings 2</vt:lpstr>
      <vt:lpstr>Arial</vt:lpstr>
      <vt:lpstr>Solstice</vt:lpstr>
      <vt:lpstr>GESTURAL  DEVELOPMENT</vt:lpstr>
      <vt:lpstr>WHAT ARE NATURAL GESTURES?</vt:lpstr>
      <vt:lpstr>WHAT ARE NATURAL GESTURES? (CONT.)</vt:lpstr>
      <vt:lpstr>WHY TEACH NATURAL GESTURES? Theoretical Reasons</vt:lpstr>
      <vt:lpstr>WHY TEACH NATURAL GESTURES? Practical Reasons</vt:lpstr>
      <vt:lpstr>NATURAL GESTURES </vt:lpstr>
      <vt:lpstr>CATEGORIES OF GESTURES</vt:lpstr>
      <vt:lpstr>BRADY &amp; BASHINSKI (2008) GESTURAL STUDY</vt:lpstr>
      <vt:lpstr>ADAPTATIONS TO BASIC PMT STRATEGIES FOR LEARNERS WITH DB</vt:lpstr>
      <vt:lpstr>ADAPTATIONS TO BASIC PMT STRATEGIES FOR LEARNERS WITH DB (CONT.)</vt:lpstr>
      <vt:lpstr>KEY FINDINGS </vt:lpstr>
      <vt:lpstr>KEY FINDINGS 1 (Participant nearest mean growth)</vt:lpstr>
      <vt:lpstr>KEY FINDINGS 1 (continued…)</vt:lpstr>
      <vt:lpstr>KEY FINDINGS 2 (Participant nearest mean growth)</vt:lpstr>
      <vt:lpstr>GESTURE DICTIONARY</vt:lpstr>
      <vt:lpstr>SAMPLE: LEARNER DICTIONARY </vt:lpstr>
      <vt:lpstr>EXPRESSIVE GESTURES   EXTEND HAND, PALM UP (REQUEST)</vt:lpstr>
      <vt:lpstr>EXTENDED OPEN PALM REQUEST 1</vt:lpstr>
      <vt:lpstr>EXTENDED OPEN PALM REQUEST 2</vt:lpstr>
      <vt:lpstr>EXPRESSIVE GESTURES   TAP PARTNER’S HAND (REQUEST)</vt:lpstr>
      <vt:lpstr>TAP PARTNER’S HAND(S) 1</vt:lpstr>
      <vt:lpstr>TAP PARTNER’S HAND(S) 2</vt:lpstr>
      <vt:lpstr>EXPRESSIVE GESTURES   TAKE PARTNER’S HAND (REQUEST)</vt:lpstr>
      <vt:lpstr>TAKE PARTNER’S HAND(S) 2</vt:lpstr>
      <vt:lpstr>EXPRESSIVE GESTURES   GIVE FOR HELP (REQUEST HELP)</vt:lpstr>
      <vt:lpstr>GIVE FOR HELP</vt:lpstr>
      <vt:lpstr>EXPRESSIVE GESTURES   POINT (COMMENT or INDICATE CHOICE)</vt:lpstr>
      <vt:lpstr>POINT,  TO COMMENT</vt:lpstr>
      <vt:lpstr>POINT,  TO INDICATE CHOICE</vt:lpstr>
      <vt:lpstr>EXPRESSIVE GESTURES   VOCALIZATION &amp;  EYE CONTACT (REQUEST CONTINUATION)</vt:lpstr>
      <vt:lpstr>VOCALIZATION &amp; EYE CONTACT</vt:lpstr>
      <vt:lpstr>EXPRESSIVE GESTURES   EYE GAZE / CLOSE EYES (TERMINATE)</vt:lpstr>
      <vt:lpstr>CLOSE EYES TO INDICATE “FINISHED” 1</vt:lpstr>
      <vt:lpstr>CLOSE EYES TO INDICATE “FINISHED” 2</vt:lpstr>
      <vt:lpstr>EXPRESSIVE GESTURES   GREET</vt:lpstr>
      <vt:lpstr>“HIGH FIVE” SOCIAL GREETING</vt:lpstr>
      <vt:lpstr>EXPRESSIVE GESTURES</vt:lpstr>
      <vt:lpstr>REQUEST ACTION / TURN</vt:lpstr>
      <vt:lpstr>EXPRESSIVE GESTURES   REQUEST OBJECT</vt:lpstr>
      <vt:lpstr>REQUEST OBJECT</vt:lpstr>
      <vt:lpstr>EXPRESSIVE GESTURES   COMMENT (REQUEST ATTENTION)</vt:lpstr>
      <vt:lpstr>COMMENT – REQUEST ATTENTION</vt:lpstr>
      <vt:lpstr>EXPRESSIVE GESTURES   MAKE CHOICE</vt:lpstr>
      <vt:lpstr>MAKE CHOICE 1</vt:lpstr>
      <vt:lpstr>MAKE CHOICE 2</vt:lpstr>
      <vt:lpstr>MAKE CHOICE 3</vt:lpstr>
      <vt:lpstr>EXPRESSIVE GESTURES   MAKE CHOICE REVIEW</vt:lpstr>
      <vt:lpstr>Looks at ball</vt:lpstr>
      <vt:lpstr>Looks at frog</vt:lpstr>
      <vt:lpstr>Looks at Susan</vt:lpstr>
      <vt:lpstr>EXPRESSIVE GESTURES   REJECT / TERMINATE</vt:lpstr>
      <vt:lpstr>REJECT –PUSH AWAY</vt:lpstr>
      <vt:lpstr>TERMINATE</vt:lpstr>
      <vt:lpstr>SUMMARY / DISCUSSION</vt:lpstr>
      <vt:lpstr>COMMUNICATION RATE</vt:lpstr>
      <vt:lpstr>PREVIEW:  ADAPTED-PMT SESSION</vt:lpstr>
      <vt:lpstr>REFERENCES</vt:lpstr>
      <vt:lpstr>Credits</vt:lpstr>
    </vt:vector>
  </TitlesOfParts>
  <Company>WOU</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GESTURAL  DEVELOPMENT</dc:title>
  <dc:creator>Jordyn Watanabe</dc:creator>
  <cp:lastModifiedBy>Jordyn Watanabe</cp:lastModifiedBy>
  <cp:revision>29</cp:revision>
  <dcterms:created xsi:type="dcterms:W3CDTF">2018-04-16T17:30:30Z</dcterms:created>
  <dcterms:modified xsi:type="dcterms:W3CDTF">2020-05-15T19:16:48Z</dcterms:modified>
</cp:coreProperties>
</file>