
<file path=[Content_Types].xml><?xml version="1.0" encoding="utf-8"?>
<Types xmlns="http://schemas.openxmlformats.org/package/2006/content-types">
  <Default Extension="xml" ContentType="application/xml"/>
  <Default Extension="mp3" ContentType="audio/mpeg"/>
  <Default Extension="jpeg" ContentType="image/jpeg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2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91" autoAdjust="0"/>
    <p:restoredTop sz="94660"/>
  </p:normalViewPr>
  <p:slideViewPr>
    <p:cSldViewPr snapToGrid="0">
      <p:cViewPr varScale="1">
        <p:scale>
          <a:sx n="60" d="100"/>
          <a:sy n="60" d="100"/>
        </p:scale>
        <p:origin x="192" y="8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6E2474-F836-46B6-A075-BE38C7E5355F}" type="datetimeFigureOut">
              <a:rPr lang="en-US" smtClean="0"/>
              <a:t>5/15/20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95A188-D306-40F5-8E82-00F1DD320F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9125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315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mtClean="0">
                <a:latin typeface="Trebuchet MS" panose="020B0603020202020204" pitchFamily="34" charset="0"/>
                <a:ea typeface="ＭＳ Ｐゴシック" panose="020B0600070205080204" pitchFamily="34" charset="-128"/>
              </a:rPr>
              <a:t>Don’t start audio until 0:36 seconds with the words, “Hand Under Hand…”</a:t>
            </a:r>
          </a:p>
          <a:p>
            <a:r>
              <a:rPr lang="en-US" altLang="en-US" smtClean="0">
                <a:latin typeface="Trebuchet MS" panose="020B0603020202020204" pitchFamily="34" charset="0"/>
                <a:ea typeface="ＭＳ Ｐゴシック" panose="020B0600070205080204" pitchFamily="34" charset="-128"/>
              </a:rPr>
              <a:t>Stop audio at 0:41 seconds after the word, “Deaf-blindness”</a:t>
            </a:r>
          </a:p>
        </p:txBody>
      </p:sp>
      <p:sp>
        <p:nvSpPr>
          <p:cNvPr id="133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F2731DFB-65AE-4D10-ACBE-F1F67C55AD70}" type="slidenum">
              <a:rPr lang="en-US" altLang="en-US" sz="1200">
                <a:solidFill>
                  <a:srgbClr val="000000"/>
                </a:solidFill>
                <a:latin typeface="Trebuchet MS" panose="020B0603020202020204" pitchFamily="34" charset="0"/>
              </a:rPr>
              <a:pPr/>
              <a:t>1</a:t>
            </a:fld>
            <a:endParaRPr lang="en-US" altLang="en-US" sz="1200">
              <a:solidFill>
                <a:srgbClr val="000000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91797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95A188-D306-40F5-8E82-00F1DD320F9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7959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8057481E-088B-46E0-AC94-FDC170CB21DE}" type="slidenum">
              <a:rPr lang="en-US" altLang="en-US" sz="1200">
                <a:solidFill>
                  <a:srgbClr val="000000"/>
                </a:solidFill>
                <a:latin typeface="Trebuchet MS" panose="020B0603020202020204" pitchFamily="34" charset="0"/>
              </a:rPr>
              <a:pPr/>
              <a:t>2</a:t>
            </a:fld>
            <a:endParaRPr lang="en-US" altLang="en-US" sz="1200">
              <a:solidFill>
                <a:srgbClr val="000000"/>
              </a:solidFill>
              <a:latin typeface="Trebuchet MS" panose="020B0603020202020204" pitchFamily="34" charset="0"/>
            </a:endParaRPr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en-US" smtClean="0">
                <a:latin typeface="Trebuchet MS" panose="020B0603020202020204" pitchFamily="34" charset="0"/>
                <a:ea typeface="ＭＳ Ｐゴシック" panose="020B0600070205080204" pitchFamily="34" charset="-128"/>
              </a:rPr>
              <a:t>Restart the audio at 1:09 after the words, “I think this 1</a:t>
            </a:r>
            <a:r>
              <a:rPr lang="en-US" altLang="en-US" baseline="30000" smtClean="0">
                <a:latin typeface="Trebuchet MS" panose="020B0603020202020204" pitchFamily="34" charset="0"/>
                <a:ea typeface="ＭＳ Ｐゴシック" panose="020B0600070205080204" pitchFamily="34" charset="-128"/>
              </a:rPr>
              <a:t>st</a:t>
            </a:r>
            <a:r>
              <a:rPr lang="en-US" altLang="en-US" smtClean="0">
                <a:latin typeface="Trebuchet MS" panose="020B0603020202020204" pitchFamily="34" charset="0"/>
                <a:ea typeface="ＭＳ Ｐゴシック" panose="020B0600070205080204" pitchFamily="34" charset="-128"/>
              </a:rPr>
              <a:t> slide…”</a:t>
            </a:r>
          </a:p>
          <a:p>
            <a:pPr eaLnBrk="1" hangingPunct="1"/>
            <a:r>
              <a:rPr lang="en-US" altLang="en-US" smtClean="0">
                <a:latin typeface="Trebuchet MS" panose="020B0603020202020204" pitchFamily="34" charset="0"/>
                <a:ea typeface="ＭＳ Ｐゴシック" panose="020B0600070205080204" pitchFamily="34" charset="-128"/>
              </a:rPr>
              <a:t>Stop audio at 1:49 after the words, “who can see”  </a:t>
            </a:r>
          </a:p>
          <a:p>
            <a:pPr eaLnBrk="1" hangingPunct="1"/>
            <a:endParaRPr lang="en-US" altLang="en-US" smtClean="0">
              <a:latin typeface="Trebuchet MS" panose="020B0603020202020204" pitchFamily="34" charset="0"/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 smtClean="0">
              <a:latin typeface="Trebuchet MS" panose="020B0603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887115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868D47CE-3375-4125-A8F9-78B7882747C4}" type="slidenum">
              <a:rPr lang="en-US" altLang="en-US" sz="1200">
                <a:solidFill>
                  <a:srgbClr val="000000"/>
                </a:solidFill>
                <a:latin typeface="Trebuchet MS" panose="020B0603020202020204" pitchFamily="34" charset="0"/>
              </a:rPr>
              <a:pPr/>
              <a:t>3</a:t>
            </a:fld>
            <a:endParaRPr lang="en-US" altLang="en-US" sz="1200">
              <a:solidFill>
                <a:srgbClr val="000000"/>
              </a:solidFill>
              <a:latin typeface="Trebuchet MS" panose="020B0603020202020204" pitchFamily="34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en-US" smtClean="0">
                <a:latin typeface="Trebuchet MS" panose="020B0603020202020204" pitchFamily="34" charset="0"/>
                <a:ea typeface="ＭＳ Ｐゴシック" panose="020B0600070205080204" pitchFamily="34" charset="-128"/>
              </a:rPr>
              <a:t>Restart audio at 2:13 to hear the words, “for the learner who has deaf-blindness…”</a:t>
            </a:r>
          </a:p>
          <a:p>
            <a:pPr eaLnBrk="1" hangingPunct="1"/>
            <a:r>
              <a:rPr lang="en-US" altLang="en-US" smtClean="0">
                <a:latin typeface="Trebuchet MS" panose="020B0603020202020204" pitchFamily="34" charset="0"/>
                <a:ea typeface="ＭＳ Ｐゴシック" panose="020B0600070205080204" pitchFamily="34" charset="-128"/>
              </a:rPr>
              <a:t>This is a very long explanation….could add videos?? Lasts until 8:05</a:t>
            </a:r>
          </a:p>
        </p:txBody>
      </p:sp>
    </p:spTree>
    <p:extLst>
      <p:ext uri="{BB962C8B-B14F-4D97-AF65-F5344CB8AC3E}">
        <p14:creationId xmlns:p14="http://schemas.microsoft.com/office/powerpoint/2010/main" val="40865679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30A1DDB3-C90B-4D8A-9959-07599690658A}" type="slidenum">
              <a:rPr lang="en-US" altLang="en-US" sz="1200">
                <a:solidFill>
                  <a:srgbClr val="000000"/>
                </a:solidFill>
                <a:latin typeface="Trebuchet MS" panose="020B0603020202020204" pitchFamily="34" charset="0"/>
              </a:rPr>
              <a:pPr/>
              <a:t>4</a:t>
            </a:fld>
            <a:endParaRPr lang="en-US" altLang="en-US" sz="1200">
              <a:solidFill>
                <a:srgbClr val="000000"/>
              </a:solidFill>
              <a:latin typeface="Trebuchet MS" panose="020B0603020202020204" pitchFamily="34" charset="0"/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altLang="en-US" smtClean="0">
                <a:latin typeface="Trebuchet MS" panose="020B0603020202020204" pitchFamily="34" charset="0"/>
                <a:ea typeface="ＭＳ Ｐゴシック" panose="020B0600070205080204" pitchFamily="34" charset="-128"/>
              </a:rPr>
              <a:t>Lasts 8:05-12:33</a:t>
            </a:r>
          </a:p>
          <a:p>
            <a:r>
              <a:rPr lang="en-US" altLang="en-US" smtClean="0">
                <a:latin typeface="Trebuchet MS" panose="020B0603020202020204" pitchFamily="34" charset="0"/>
                <a:ea typeface="ＭＳ Ｐゴシック" panose="020B0600070205080204" pitchFamily="34" charset="-128"/>
              </a:rPr>
              <a:t>Then cut audio 12:33-14:10</a:t>
            </a:r>
          </a:p>
        </p:txBody>
      </p:sp>
    </p:spTree>
    <p:extLst>
      <p:ext uri="{BB962C8B-B14F-4D97-AF65-F5344CB8AC3E}">
        <p14:creationId xmlns:p14="http://schemas.microsoft.com/office/powerpoint/2010/main" val="33900194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CD4FDDD4-AFA0-494B-89CA-B0BAD9E65692}" type="slidenum">
              <a:rPr lang="en-US" altLang="en-US" sz="1200">
                <a:solidFill>
                  <a:srgbClr val="000000"/>
                </a:solidFill>
                <a:latin typeface="Trebuchet MS" panose="020B0603020202020204" pitchFamily="34" charset="0"/>
              </a:rPr>
              <a:pPr/>
              <a:t>5</a:t>
            </a:fld>
            <a:endParaRPr lang="en-US" altLang="en-US" sz="1200">
              <a:solidFill>
                <a:srgbClr val="000000"/>
              </a:solidFill>
              <a:latin typeface="Trebuchet MS" panose="020B0603020202020204" pitchFamily="34" charset="0"/>
            </a:endParaRPr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en-US" smtClean="0">
                <a:latin typeface="Trebuchet MS" panose="020B0603020202020204" pitchFamily="34" charset="0"/>
                <a:ea typeface="ＭＳ Ｐゴシック" panose="020B0600070205080204" pitchFamily="34" charset="-128"/>
              </a:rPr>
              <a:t>Started at 14:10</a:t>
            </a:r>
          </a:p>
          <a:p>
            <a:pPr eaLnBrk="1" hangingPunct="1"/>
            <a:r>
              <a:rPr lang="en-US" altLang="en-US" smtClean="0">
                <a:latin typeface="Trebuchet MS" panose="020B0603020202020204" pitchFamily="34" charset="0"/>
                <a:ea typeface="ＭＳ Ｐゴシック" panose="020B0600070205080204" pitchFamily="34" charset="-128"/>
              </a:rPr>
              <a:t>Cut out section 14:46-14:50 </a:t>
            </a:r>
          </a:p>
          <a:p>
            <a:pPr eaLnBrk="1" hangingPunct="1"/>
            <a:r>
              <a:rPr lang="en-US" altLang="en-US" smtClean="0">
                <a:latin typeface="Trebuchet MS" panose="020B0603020202020204" pitchFamily="34" charset="0"/>
                <a:ea typeface="ＭＳ Ｐゴシック" panose="020B0600070205080204" pitchFamily="34" charset="-128"/>
              </a:rPr>
              <a:t>Cut out section 15:27-15:37</a:t>
            </a:r>
          </a:p>
        </p:txBody>
      </p:sp>
    </p:spTree>
    <p:extLst>
      <p:ext uri="{BB962C8B-B14F-4D97-AF65-F5344CB8AC3E}">
        <p14:creationId xmlns:p14="http://schemas.microsoft.com/office/powerpoint/2010/main" val="8045501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0A7B6CE5-6AE8-4BD2-8031-991CA8DB4733}" type="slidenum">
              <a:rPr lang="en-US" altLang="en-US" sz="1200">
                <a:solidFill>
                  <a:srgbClr val="000000"/>
                </a:solidFill>
                <a:latin typeface="Trebuchet MS" panose="020B0603020202020204" pitchFamily="34" charset="0"/>
              </a:rPr>
              <a:pPr/>
              <a:t>6</a:t>
            </a:fld>
            <a:endParaRPr lang="en-US" altLang="en-US" sz="1200">
              <a:solidFill>
                <a:srgbClr val="000000"/>
              </a:solidFill>
              <a:latin typeface="Trebuchet MS" panose="020B0603020202020204" pitchFamily="34" charset="0"/>
            </a:endParaRPr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en-US" smtClean="0">
                <a:latin typeface="Trebuchet MS" panose="020B0603020202020204" pitchFamily="34" charset="0"/>
                <a:ea typeface="ＭＳ Ｐゴシック" panose="020B0600070205080204" pitchFamily="34" charset="-128"/>
              </a:rPr>
              <a:t>Started at 15:37 start with words, “we’re going to consider hand over hand…”</a:t>
            </a:r>
          </a:p>
          <a:p>
            <a:pPr eaLnBrk="1" hangingPunct="1"/>
            <a:r>
              <a:rPr lang="en-US" altLang="en-US" smtClean="0">
                <a:latin typeface="Trebuchet MS" panose="020B0603020202020204" pitchFamily="34" charset="0"/>
                <a:ea typeface="ＭＳ Ｐゴシック" panose="020B0600070205080204" pitchFamily="34" charset="-128"/>
              </a:rPr>
              <a:t>Stop audio at 15:55 after “pronouns” then restart at 16:17 with the words, “that partner”</a:t>
            </a:r>
          </a:p>
          <a:p>
            <a:pPr eaLnBrk="1" hangingPunct="1"/>
            <a:r>
              <a:rPr lang="en-US" altLang="en-US" smtClean="0">
                <a:latin typeface="Trebuchet MS" panose="020B0603020202020204" pitchFamily="34" charset="0"/>
                <a:ea typeface="ＭＳ Ｐゴシック" panose="020B0600070205080204" pitchFamily="34" charset="-128"/>
              </a:rPr>
              <a:t>Stop audio at 16:40 then restart at 18:06</a:t>
            </a:r>
          </a:p>
        </p:txBody>
      </p:sp>
    </p:spTree>
    <p:extLst>
      <p:ext uri="{BB962C8B-B14F-4D97-AF65-F5344CB8AC3E}">
        <p14:creationId xmlns:p14="http://schemas.microsoft.com/office/powerpoint/2010/main" val="7800856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59BF015D-A99A-4AB1-AFBD-88348121930F}" type="slidenum">
              <a:rPr lang="en-US" altLang="en-US" sz="1200">
                <a:solidFill>
                  <a:srgbClr val="000000"/>
                </a:solidFill>
                <a:latin typeface="Trebuchet MS" panose="020B0603020202020204" pitchFamily="34" charset="0"/>
              </a:rPr>
              <a:pPr/>
              <a:t>7</a:t>
            </a:fld>
            <a:endParaRPr lang="en-US" altLang="en-US" sz="1200">
              <a:solidFill>
                <a:srgbClr val="000000"/>
              </a:solidFill>
              <a:latin typeface="Trebuchet MS" panose="020B0603020202020204" pitchFamily="34" charset="0"/>
            </a:endParaRPr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en-US" smtClean="0">
                <a:latin typeface="Trebuchet MS" panose="020B0603020202020204" pitchFamily="34" charset="0"/>
                <a:ea typeface="ＭＳ Ｐゴシック" panose="020B0600070205080204" pitchFamily="34" charset="-128"/>
              </a:rPr>
              <a:t>Start audio at 18:06 with the words, “I want you to experiment…”</a:t>
            </a:r>
          </a:p>
          <a:p>
            <a:pPr eaLnBrk="1" hangingPunct="1"/>
            <a:r>
              <a:rPr lang="en-US" altLang="en-US" smtClean="0">
                <a:latin typeface="Trebuchet MS" panose="020B0603020202020204" pitchFamily="34" charset="0"/>
                <a:ea typeface="ＭＳ Ｐゴシック" panose="020B0600070205080204" pitchFamily="34" charset="-128"/>
              </a:rPr>
              <a:t>Cut out audio from 19:37 after the words, “really, really important”-21:17</a:t>
            </a:r>
          </a:p>
        </p:txBody>
      </p:sp>
    </p:spTree>
    <p:extLst>
      <p:ext uri="{BB962C8B-B14F-4D97-AF65-F5344CB8AC3E}">
        <p14:creationId xmlns:p14="http://schemas.microsoft.com/office/powerpoint/2010/main" val="6057669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8432975F-4CAD-485D-9E91-95CFCD930952}" type="slidenum">
              <a:rPr lang="en-US" altLang="en-US" sz="1200">
                <a:solidFill>
                  <a:srgbClr val="000000"/>
                </a:solidFill>
                <a:latin typeface="Trebuchet MS" panose="020B0603020202020204" pitchFamily="34" charset="0"/>
              </a:rPr>
              <a:pPr/>
              <a:t>8</a:t>
            </a:fld>
            <a:endParaRPr lang="en-US" altLang="en-US" sz="1200">
              <a:solidFill>
                <a:srgbClr val="000000"/>
              </a:solidFill>
              <a:latin typeface="Trebuchet MS" panose="020B0603020202020204" pitchFamily="34" charset="0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en-US" smtClean="0">
                <a:latin typeface="Trebuchet MS" panose="020B0603020202020204" pitchFamily="34" charset="0"/>
                <a:ea typeface="ＭＳ Ｐゴシック" panose="020B0600070205080204" pitchFamily="34" charset="-128"/>
              </a:rPr>
              <a:t>Start at audio 21:17 with the words, “there are a couple of things”</a:t>
            </a:r>
          </a:p>
          <a:p>
            <a:pPr eaLnBrk="1" hangingPunct="1"/>
            <a:r>
              <a:rPr lang="en-US" altLang="en-US" smtClean="0">
                <a:latin typeface="Trebuchet MS" panose="020B0603020202020204" pitchFamily="34" charset="0"/>
                <a:ea typeface="ＭＳ Ｐゴシック" panose="020B0600070205080204" pitchFamily="34" charset="-128"/>
              </a:rPr>
              <a:t>Cut out audio 23:03 -24:06 after the words, “I need to tell you what to do”</a:t>
            </a:r>
          </a:p>
        </p:txBody>
      </p:sp>
    </p:spTree>
    <p:extLst>
      <p:ext uri="{BB962C8B-B14F-4D97-AF65-F5344CB8AC3E}">
        <p14:creationId xmlns:p14="http://schemas.microsoft.com/office/powerpoint/2010/main" val="28398608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mtClean="0">
                <a:latin typeface="Trebuchet MS" panose="020B0603020202020204" pitchFamily="34" charset="0"/>
                <a:ea typeface="ＭＳ Ｐゴシック" panose="020B0600070205080204" pitchFamily="34" charset="-128"/>
              </a:rPr>
              <a:t>Starts at 24:40 with the words, “would you ever..”</a:t>
            </a:r>
          </a:p>
          <a:p>
            <a:r>
              <a:rPr lang="en-US" altLang="en-US" smtClean="0">
                <a:latin typeface="Trebuchet MS" panose="020B0603020202020204" pitchFamily="34" charset="0"/>
                <a:ea typeface="ＭＳ Ｐゴシック" panose="020B0600070205080204" pitchFamily="34" charset="-128"/>
              </a:rPr>
              <a:t>Stop audio at 25:35 after the words, “being respectful”</a:t>
            </a:r>
          </a:p>
          <a:p>
            <a:r>
              <a:rPr lang="en-US" altLang="en-US" smtClean="0">
                <a:latin typeface="Trebuchet MS" panose="020B0603020202020204" pitchFamily="34" charset="0"/>
                <a:ea typeface="ＭＳ Ｐゴシック" panose="020B0600070205080204" pitchFamily="34" charset="-128"/>
              </a:rPr>
              <a:t>Restart audio at 26:20 to hear the words, “it frees up the learners hands…”</a:t>
            </a:r>
          </a:p>
          <a:p>
            <a:r>
              <a:rPr lang="en-US" altLang="en-US" smtClean="0">
                <a:latin typeface="Trebuchet MS" panose="020B0603020202020204" pitchFamily="34" charset="0"/>
                <a:ea typeface="ＭＳ Ｐゴシック" panose="020B0600070205080204" pitchFamily="34" charset="-128"/>
              </a:rPr>
              <a:t>Audio 28:20 is the end of this webinar </a:t>
            </a:r>
          </a:p>
          <a:p>
            <a:r>
              <a:rPr lang="en-US" altLang="en-US" smtClean="0">
                <a:latin typeface="Trebuchet MS" panose="020B0603020202020204" pitchFamily="34" charset="0"/>
                <a:ea typeface="ＭＳ Ｐゴシック" panose="020B0600070205080204" pitchFamily="34" charset="-128"/>
              </a:rPr>
              <a:t>The rest will be cut to webinar #6 Hand Under Hand Strategies</a:t>
            </a:r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CA00C16F-DCBF-4983-86F3-A0D3C2ECDC6B}" type="slidenum">
              <a:rPr lang="en-US" altLang="en-US" sz="1200">
                <a:solidFill>
                  <a:srgbClr val="000000"/>
                </a:solidFill>
                <a:latin typeface="Trebuchet MS" panose="020B0603020202020204" pitchFamily="34" charset="0"/>
              </a:rPr>
              <a:pPr/>
              <a:t>9</a:t>
            </a:fld>
            <a:endParaRPr lang="en-US" altLang="en-US" sz="1200">
              <a:solidFill>
                <a:srgbClr val="000000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68195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-4233" y="1"/>
            <a:ext cx="12196233" cy="6867525"/>
            <a:chOff x="-2" y="0"/>
            <a:chExt cx="5762" cy="4326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-2" y="0"/>
              <a:ext cx="5712" cy="4326"/>
              <a:chOff x="-2" y="0"/>
              <a:chExt cx="5712" cy="4326"/>
            </a:xfrm>
          </p:grpSpPr>
          <p:sp>
            <p:nvSpPr>
              <p:cNvPr id="8" name="Rectangle 4"/>
              <p:cNvSpPr>
                <a:spLocks noChangeArrowheads="1"/>
              </p:cNvSpPr>
              <p:nvPr/>
            </p:nvSpPr>
            <p:spPr bwMode="auto">
              <a:xfrm>
                <a:off x="-2" y="0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 dirty="0">
                  <a:solidFill>
                    <a:srgbClr val="000000"/>
                  </a:solidFill>
                  <a:latin typeface="Trebuchet MS"/>
                  <a:cs typeface="ＭＳ Ｐゴシック" charset="0"/>
                </a:endParaRPr>
              </a:p>
            </p:txBody>
          </p:sp>
          <p:sp>
            <p:nvSpPr>
              <p:cNvPr id="9" name="Rectangle 5"/>
              <p:cNvSpPr>
                <a:spLocks noChangeArrowheads="1"/>
              </p:cNvSpPr>
              <p:nvPr/>
            </p:nvSpPr>
            <p:spPr bwMode="auto">
              <a:xfrm>
                <a:off x="9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 dirty="0">
                  <a:solidFill>
                    <a:srgbClr val="000000"/>
                  </a:solidFill>
                  <a:latin typeface="Trebuchet MS"/>
                  <a:cs typeface="ＭＳ Ｐゴシック" charset="0"/>
                </a:endParaRPr>
              </a:p>
            </p:txBody>
          </p:sp>
          <p:sp>
            <p:nvSpPr>
              <p:cNvPr id="10" name="Rectangle 6"/>
              <p:cNvSpPr>
                <a:spLocks noChangeArrowheads="1"/>
              </p:cNvSpPr>
              <p:nvPr/>
            </p:nvSpPr>
            <p:spPr bwMode="auto">
              <a:xfrm>
                <a:off x="19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 dirty="0">
                  <a:solidFill>
                    <a:srgbClr val="000000"/>
                  </a:solidFill>
                  <a:latin typeface="Trebuchet MS"/>
                  <a:cs typeface="ＭＳ Ｐゴシック" charset="0"/>
                </a:endParaRPr>
              </a:p>
            </p:txBody>
          </p:sp>
          <p:sp>
            <p:nvSpPr>
              <p:cNvPr id="11" name="Rectangle 7"/>
              <p:cNvSpPr>
                <a:spLocks noChangeArrowheads="1"/>
              </p:cNvSpPr>
              <p:nvPr/>
            </p:nvSpPr>
            <p:spPr bwMode="auto">
              <a:xfrm>
                <a:off x="28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 dirty="0">
                  <a:solidFill>
                    <a:srgbClr val="000000"/>
                  </a:solidFill>
                  <a:latin typeface="Trebuchet MS"/>
                  <a:cs typeface="ＭＳ Ｐゴシック" charset="0"/>
                </a:endParaRPr>
              </a:p>
            </p:txBody>
          </p:sp>
          <p:sp>
            <p:nvSpPr>
              <p:cNvPr id="12" name="Rectangle 8"/>
              <p:cNvSpPr>
                <a:spLocks noChangeArrowheads="1"/>
              </p:cNvSpPr>
              <p:nvPr/>
            </p:nvSpPr>
            <p:spPr bwMode="auto">
              <a:xfrm>
                <a:off x="38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 dirty="0">
                  <a:solidFill>
                    <a:srgbClr val="000000"/>
                  </a:solidFill>
                  <a:latin typeface="Trebuchet MS"/>
                  <a:cs typeface="ＭＳ Ｐゴシック" charset="0"/>
                </a:endParaRPr>
              </a:p>
            </p:txBody>
          </p:sp>
          <p:sp>
            <p:nvSpPr>
              <p:cNvPr id="13" name="Rectangle 9"/>
              <p:cNvSpPr>
                <a:spLocks noChangeArrowheads="1"/>
              </p:cNvSpPr>
              <p:nvPr/>
            </p:nvSpPr>
            <p:spPr bwMode="auto">
              <a:xfrm>
                <a:off x="47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 dirty="0">
                  <a:solidFill>
                    <a:srgbClr val="000000"/>
                  </a:solidFill>
                  <a:latin typeface="Trebuchet MS"/>
                  <a:cs typeface="ＭＳ Ｐゴシック" charset="0"/>
                </a:endParaRPr>
              </a:p>
            </p:txBody>
          </p:sp>
          <p:sp>
            <p:nvSpPr>
              <p:cNvPr id="14" name="Rectangle 10"/>
              <p:cNvSpPr>
                <a:spLocks noChangeArrowheads="1"/>
              </p:cNvSpPr>
              <p:nvPr/>
            </p:nvSpPr>
            <p:spPr bwMode="auto">
              <a:xfrm>
                <a:off x="57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 dirty="0">
                  <a:solidFill>
                    <a:srgbClr val="000000"/>
                  </a:solidFill>
                  <a:latin typeface="Trebuchet MS"/>
                  <a:cs typeface="ＭＳ Ｐゴシック" charset="0"/>
                </a:endParaRPr>
              </a:p>
            </p:txBody>
          </p:sp>
          <p:sp>
            <p:nvSpPr>
              <p:cNvPr id="15" name="Rectangle 11"/>
              <p:cNvSpPr>
                <a:spLocks noChangeArrowheads="1"/>
              </p:cNvSpPr>
              <p:nvPr/>
            </p:nvSpPr>
            <p:spPr bwMode="auto">
              <a:xfrm>
                <a:off x="67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 dirty="0">
                  <a:solidFill>
                    <a:srgbClr val="000000"/>
                  </a:solidFill>
                  <a:latin typeface="Trebuchet MS"/>
                  <a:cs typeface="ＭＳ Ｐゴシック" charset="0"/>
                </a:endParaRPr>
              </a:p>
            </p:txBody>
          </p:sp>
          <p:sp>
            <p:nvSpPr>
              <p:cNvPr id="16" name="Rectangle 12"/>
              <p:cNvSpPr>
                <a:spLocks noChangeArrowheads="1"/>
              </p:cNvSpPr>
              <p:nvPr/>
            </p:nvSpPr>
            <p:spPr bwMode="auto">
              <a:xfrm>
                <a:off x="76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 dirty="0">
                  <a:solidFill>
                    <a:srgbClr val="000000"/>
                  </a:solidFill>
                  <a:latin typeface="Trebuchet MS"/>
                  <a:cs typeface="ＭＳ Ｐゴシック" charset="0"/>
                </a:endParaRPr>
              </a:p>
            </p:txBody>
          </p:sp>
          <p:sp>
            <p:nvSpPr>
              <p:cNvPr id="17" name="Rectangle 13"/>
              <p:cNvSpPr>
                <a:spLocks noChangeArrowheads="1"/>
              </p:cNvSpPr>
              <p:nvPr/>
            </p:nvSpPr>
            <p:spPr bwMode="auto">
              <a:xfrm>
                <a:off x="86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 dirty="0">
                  <a:solidFill>
                    <a:srgbClr val="000000"/>
                  </a:solidFill>
                  <a:latin typeface="Trebuchet MS"/>
                  <a:cs typeface="ＭＳ Ｐゴシック" charset="0"/>
                </a:endParaRPr>
              </a:p>
            </p:txBody>
          </p:sp>
          <p:sp>
            <p:nvSpPr>
              <p:cNvPr id="18" name="Rectangle 14"/>
              <p:cNvSpPr>
                <a:spLocks noChangeArrowheads="1"/>
              </p:cNvSpPr>
              <p:nvPr/>
            </p:nvSpPr>
            <p:spPr bwMode="auto">
              <a:xfrm>
                <a:off x="95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 dirty="0">
                  <a:solidFill>
                    <a:srgbClr val="000000"/>
                  </a:solidFill>
                  <a:latin typeface="Trebuchet MS"/>
                  <a:cs typeface="ＭＳ Ｐゴシック" charset="0"/>
                </a:endParaRPr>
              </a:p>
            </p:txBody>
          </p:sp>
          <p:sp>
            <p:nvSpPr>
              <p:cNvPr id="19" name="Rectangle 15"/>
              <p:cNvSpPr>
                <a:spLocks noChangeArrowheads="1"/>
              </p:cNvSpPr>
              <p:nvPr/>
            </p:nvSpPr>
            <p:spPr bwMode="auto">
              <a:xfrm>
                <a:off x="105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 dirty="0">
                  <a:solidFill>
                    <a:srgbClr val="000000"/>
                  </a:solidFill>
                  <a:latin typeface="Trebuchet MS"/>
                  <a:cs typeface="ＭＳ Ｐゴシック" charset="0"/>
                </a:endParaRPr>
              </a:p>
            </p:txBody>
          </p:sp>
          <p:sp>
            <p:nvSpPr>
              <p:cNvPr id="20" name="Rectangle 16"/>
              <p:cNvSpPr>
                <a:spLocks noChangeArrowheads="1"/>
              </p:cNvSpPr>
              <p:nvPr/>
            </p:nvSpPr>
            <p:spPr bwMode="auto">
              <a:xfrm>
                <a:off x="115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 dirty="0">
                  <a:solidFill>
                    <a:srgbClr val="000000"/>
                  </a:solidFill>
                  <a:latin typeface="Trebuchet MS"/>
                  <a:cs typeface="ＭＳ Ｐゴシック" charset="0"/>
                </a:endParaRPr>
              </a:p>
            </p:txBody>
          </p:sp>
          <p:sp>
            <p:nvSpPr>
              <p:cNvPr id="21" name="Rectangle 17"/>
              <p:cNvSpPr>
                <a:spLocks noChangeArrowheads="1"/>
              </p:cNvSpPr>
              <p:nvPr/>
            </p:nvSpPr>
            <p:spPr bwMode="auto">
              <a:xfrm>
                <a:off x="124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 dirty="0">
                  <a:solidFill>
                    <a:srgbClr val="000000"/>
                  </a:solidFill>
                  <a:latin typeface="Trebuchet MS"/>
                  <a:cs typeface="ＭＳ Ｐゴシック" charset="0"/>
                </a:endParaRPr>
              </a:p>
            </p:txBody>
          </p:sp>
          <p:sp>
            <p:nvSpPr>
              <p:cNvPr id="22" name="Rectangle 18"/>
              <p:cNvSpPr>
                <a:spLocks noChangeArrowheads="1"/>
              </p:cNvSpPr>
              <p:nvPr/>
            </p:nvSpPr>
            <p:spPr bwMode="auto">
              <a:xfrm>
                <a:off x="134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 dirty="0">
                  <a:solidFill>
                    <a:srgbClr val="000000"/>
                  </a:solidFill>
                  <a:latin typeface="Trebuchet MS"/>
                  <a:cs typeface="ＭＳ Ｐゴシック" charset="0"/>
                </a:endParaRPr>
              </a:p>
            </p:txBody>
          </p:sp>
          <p:sp>
            <p:nvSpPr>
              <p:cNvPr id="23" name="Rectangle 19"/>
              <p:cNvSpPr>
                <a:spLocks noChangeArrowheads="1"/>
              </p:cNvSpPr>
              <p:nvPr/>
            </p:nvSpPr>
            <p:spPr bwMode="auto">
              <a:xfrm>
                <a:off x="143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 dirty="0">
                  <a:solidFill>
                    <a:srgbClr val="000000"/>
                  </a:solidFill>
                  <a:latin typeface="Trebuchet MS"/>
                  <a:cs typeface="ＭＳ Ｐゴシック" charset="0"/>
                </a:endParaRPr>
              </a:p>
            </p:txBody>
          </p:sp>
          <p:sp>
            <p:nvSpPr>
              <p:cNvPr id="24" name="Rectangle 20"/>
              <p:cNvSpPr>
                <a:spLocks noChangeArrowheads="1"/>
              </p:cNvSpPr>
              <p:nvPr/>
            </p:nvSpPr>
            <p:spPr bwMode="auto">
              <a:xfrm>
                <a:off x="153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 dirty="0">
                  <a:solidFill>
                    <a:srgbClr val="000000"/>
                  </a:solidFill>
                  <a:latin typeface="Trebuchet MS"/>
                  <a:cs typeface="ＭＳ Ｐゴシック" charset="0"/>
                </a:endParaRPr>
              </a:p>
            </p:txBody>
          </p:sp>
          <p:sp>
            <p:nvSpPr>
              <p:cNvPr id="25" name="Rectangle 21"/>
              <p:cNvSpPr>
                <a:spLocks noChangeArrowheads="1"/>
              </p:cNvSpPr>
              <p:nvPr/>
            </p:nvSpPr>
            <p:spPr bwMode="auto">
              <a:xfrm>
                <a:off x="163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 dirty="0">
                  <a:solidFill>
                    <a:srgbClr val="000000"/>
                  </a:solidFill>
                  <a:latin typeface="Trebuchet MS"/>
                  <a:cs typeface="ＭＳ Ｐゴシック" charset="0"/>
                </a:endParaRPr>
              </a:p>
            </p:txBody>
          </p:sp>
          <p:sp>
            <p:nvSpPr>
              <p:cNvPr id="26" name="Rectangle 22"/>
              <p:cNvSpPr>
                <a:spLocks noChangeArrowheads="1"/>
              </p:cNvSpPr>
              <p:nvPr/>
            </p:nvSpPr>
            <p:spPr bwMode="auto">
              <a:xfrm>
                <a:off x="172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 dirty="0">
                  <a:solidFill>
                    <a:srgbClr val="000000"/>
                  </a:solidFill>
                  <a:latin typeface="Trebuchet MS"/>
                  <a:cs typeface="ＭＳ Ｐゴシック" charset="0"/>
                </a:endParaRPr>
              </a:p>
            </p:txBody>
          </p:sp>
          <p:sp>
            <p:nvSpPr>
              <p:cNvPr id="27" name="Rectangle 23"/>
              <p:cNvSpPr>
                <a:spLocks noChangeArrowheads="1"/>
              </p:cNvSpPr>
              <p:nvPr/>
            </p:nvSpPr>
            <p:spPr bwMode="auto">
              <a:xfrm>
                <a:off x="182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 dirty="0">
                  <a:solidFill>
                    <a:srgbClr val="000000"/>
                  </a:solidFill>
                  <a:latin typeface="Trebuchet MS"/>
                  <a:cs typeface="ＭＳ Ｐゴシック" charset="0"/>
                </a:endParaRPr>
              </a:p>
            </p:txBody>
          </p:sp>
          <p:sp>
            <p:nvSpPr>
              <p:cNvPr id="28" name="Rectangle 24"/>
              <p:cNvSpPr>
                <a:spLocks noChangeArrowheads="1"/>
              </p:cNvSpPr>
              <p:nvPr/>
            </p:nvSpPr>
            <p:spPr bwMode="auto">
              <a:xfrm>
                <a:off x="191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 dirty="0">
                  <a:solidFill>
                    <a:srgbClr val="000000"/>
                  </a:solidFill>
                  <a:latin typeface="Trebuchet MS"/>
                  <a:cs typeface="ＭＳ Ｐゴシック" charset="0"/>
                </a:endParaRPr>
              </a:p>
            </p:txBody>
          </p:sp>
          <p:sp>
            <p:nvSpPr>
              <p:cNvPr id="29" name="Rectangle 25"/>
              <p:cNvSpPr>
                <a:spLocks noChangeArrowheads="1"/>
              </p:cNvSpPr>
              <p:nvPr/>
            </p:nvSpPr>
            <p:spPr bwMode="auto">
              <a:xfrm>
                <a:off x="201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 dirty="0">
                  <a:solidFill>
                    <a:srgbClr val="000000"/>
                  </a:solidFill>
                  <a:latin typeface="Trebuchet MS"/>
                  <a:cs typeface="ＭＳ Ｐゴシック" charset="0"/>
                </a:endParaRPr>
              </a:p>
            </p:txBody>
          </p:sp>
          <p:sp>
            <p:nvSpPr>
              <p:cNvPr id="30" name="Rectangle 26"/>
              <p:cNvSpPr>
                <a:spLocks noChangeArrowheads="1"/>
              </p:cNvSpPr>
              <p:nvPr/>
            </p:nvSpPr>
            <p:spPr bwMode="auto">
              <a:xfrm>
                <a:off x="211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 dirty="0">
                  <a:solidFill>
                    <a:srgbClr val="000000"/>
                  </a:solidFill>
                  <a:latin typeface="Trebuchet MS"/>
                  <a:cs typeface="ＭＳ Ｐゴシック" charset="0"/>
                </a:endParaRPr>
              </a:p>
            </p:txBody>
          </p:sp>
          <p:sp>
            <p:nvSpPr>
              <p:cNvPr id="31" name="Rectangle 27"/>
              <p:cNvSpPr>
                <a:spLocks noChangeArrowheads="1"/>
              </p:cNvSpPr>
              <p:nvPr/>
            </p:nvSpPr>
            <p:spPr bwMode="auto">
              <a:xfrm>
                <a:off x="220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 dirty="0">
                  <a:solidFill>
                    <a:srgbClr val="000000"/>
                  </a:solidFill>
                  <a:latin typeface="Trebuchet MS"/>
                  <a:cs typeface="ＭＳ Ｐゴシック" charset="0"/>
                </a:endParaRPr>
              </a:p>
            </p:txBody>
          </p:sp>
          <p:sp>
            <p:nvSpPr>
              <p:cNvPr id="32" name="Rectangle 28"/>
              <p:cNvSpPr>
                <a:spLocks noChangeArrowheads="1"/>
              </p:cNvSpPr>
              <p:nvPr/>
            </p:nvSpPr>
            <p:spPr bwMode="auto">
              <a:xfrm>
                <a:off x="230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 dirty="0">
                  <a:solidFill>
                    <a:srgbClr val="000000"/>
                  </a:solidFill>
                  <a:latin typeface="Trebuchet MS"/>
                  <a:cs typeface="ＭＳ Ｐゴシック" charset="0"/>
                </a:endParaRPr>
              </a:p>
            </p:txBody>
          </p:sp>
          <p:sp>
            <p:nvSpPr>
              <p:cNvPr id="33" name="Rectangle 29"/>
              <p:cNvSpPr>
                <a:spLocks noChangeArrowheads="1"/>
              </p:cNvSpPr>
              <p:nvPr/>
            </p:nvSpPr>
            <p:spPr bwMode="auto">
              <a:xfrm>
                <a:off x="239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 dirty="0">
                  <a:solidFill>
                    <a:srgbClr val="000000"/>
                  </a:solidFill>
                  <a:latin typeface="Trebuchet MS"/>
                  <a:cs typeface="ＭＳ Ｐゴシック" charset="0"/>
                </a:endParaRPr>
              </a:p>
            </p:txBody>
          </p:sp>
          <p:sp>
            <p:nvSpPr>
              <p:cNvPr id="34" name="Rectangle 30"/>
              <p:cNvSpPr>
                <a:spLocks noChangeArrowheads="1"/>
              </p:cNvSpPr>
              <p:nvPr/>
            </p:nvSpPr>
            <p:spPr bwMode="auto">
              <a:xfrm>
                <a:off x="249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 dirty="0">
                  <a:solidFill>
                    <a:srgbClr val="000000"/>
                  </a:solidFill>
                  <a:latin typeface="Trebuchet MS"/>
                  <a:cs typeface="ＭＳ Ｐゴシック" charset="0"/>
                </a:endParaRPr>
              </a:p>
            </p:txBody>
          </p:sp>
          <p:sp>
            <p:nvSpPr>
              <p:cNvPr id="35" name="Rectangle 31"/>
              <p:cNvSpPr>
                <a:spLocks noChangeArrowheads="1"/>
              </p:cNvSpPr>
              <p:nvPr/>
            </p:nvSpPr>
            <p:spPr bwMode="auto">
              <a:xfrm>
                <a:off x="259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 dirty="0">
                  <a:solidFill>
                    <a:srgbClr val="000000"/>
                  </a:solidFill>
                  <a:latin typeface="Trebuchet MS"/>
                  <a:cs typeface="ＭＳ Ｐゴシック" charset="0"/>
                </a:endParaRPr>
              </a:p>
            </p:txBody>
          </p:sp>
          <p:sp>
            <p:nvSpPr>
              <p:cNvPr id="36" name="Rectangle 32"/>
              <p:cNvSpPr>
                <a:spLocks noChangeArrowheads="1"/>
              </p:cNvSpPr>
              <p:nvPr/>
            </p:nvSpPr>
            <p:spPr bwMode="auto">
              <a:xfrm>
                <a:off x="268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 dirty="0">
                  <a:solidFill>
                    <a:srgbClr val="000000"/>
                  </a:solidFill>
                  <a:latin typeface="Trebuchet MS"/>
                  <a:cs typeface="ＭＳ Ｐゴシック" charset="0"/>
                </a:endParaRPr>
              </a:p>
            </p:txBody>
          </p:sp>
          <p:sp>
            <p:nvSpPr>
              <p:cNvPr id="37" name="Rectangle 33"/>
              <p:cNvSpPr>
                <a:spLocks noChangeArrowheads="1"/>
              </p:cNvSpPr>
              <p:nvPr/>
            </p:nvSpPr>
            <p:spPr bwMode="auto">
              <a:xfrm>
                <a:off x="278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 dirty="0">
                  <a:solidFill>
                    <a:srgbClr val="000000"/>
                  </a:solidFill>
                  <a:latin typeface="Trebuchet MS"/>
                  <a:cs typeface="ＭＳ Ｐゴシック" charset="0"/>
                </a:endParaRPr>
              </a:p>
            </p:txBody>
          </p:sp>
          <p:sp>
            <p:nvSpPr>
              <p:cNvPr id="38" name="Rectangle 34"/>
              <p:cNvSpPr>
                <a:spLocks noChangeArrowheads="1"/>
              </p:cNvSpPr>
              <p:nvPr/>
            </p:nvSpPr>
            <p:spPr bwMode="auto">
              <a:xfrm>
                <a:off x="287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 dirty="0">
                  <a:solidFill>
                    <a:srgbClr val="000000"/>
                  </a:solidFill>
                  <a:latin typeface="Trebuchet MS"/>
                  <a:cs typeface="ＭＳ Ｐゴシック" charset="0"/>
                </a:endParaRPr>
              </a:p>
            </p:txBody>
          </p:sp>
          <p:sp>
            <p:nvSpPr>
              <p:cNvPr id="39" name="Rectangle 35"/>
              <p:cNvSpPr>
                <a:spLocks noChangeArrowheads="1"/>
              </p:cNvSpPr>
              <p:nvPr/>
            </p:nvSpPr>
            <p:spPr bwMode="auto">
              <a:xfrm>
                <a:off x="297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 dirty="0">
                  <a:solidFill>
                    <a:srgbClr val="000000"/>
                  </a:solidFill>
                  <a:latin typeface="Trebuchet MS"/>
                  <a:cs typeface="ＭＳ Ｐゴシック" charset="0"/>
                </a:endParaRPr>
              </a:p>
            </p:txBody>
          </p:sp>
          <p:sp>
            <p:nvSpPr>
              <p:cNvPr id="40" name="Rectangle 36"/>
              <p:cNvSpPr>
                <a:spLocks noChangeArrowheads="1"/>
              </p:cNvSpPr>
              <p:nvPr/>
            </p:nvSpPr>
            <p:spPr bwMode="auto">
              <a:xfrm>
                <a:off x="307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 dirty="0">
                  <a:solidFill>
                    <a:srgbClr val="000000"/>
                  </a:solidFill>
                  <a:latin typeface="Trebuchet MS"/>
                  <a:cs typeface="ＭＳ Ｐゴシック" charset="0"/>
                </a:endParaRPr>
              </a:p>
            </p:txBody>
          </p:sp>
          <p:sp>
            <p:nvSpPr>
              <p:cNvPr id="41" name="Rectangle 37"/>
              <p:cNvSpPr>
                <a:spLocks noChangeArrowheads="1"/>
              </p:cNvSpPr>
              <p:nvPr/>
            </p:nvSpPr>
            <p:spPr bwMode="auto">
              <a:xfrm>
                <a:off x="316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 dirty="0">
                  <a:solidFill>
                    <a:srgbClr val="000000"/>
                  </a:solidFill>
                  <a:latin typeface="Trebuchet MS"/>
                  <a:cs typeface="ＭＳ Ｐゴシック" charset="0"/>
                </a:endParaRPr>
              </a:p>
            </p:txBody>
          </p:sp>
          <p:sp>
            <p:nvSpPr>
              <p:cNvPr id="42" name="Rectangle 38"/>
              <p:cNvSpPr>
                <a:spLocks noChangeArrowheads="1"/>
              </p:cNvSpPr>
              <p:nvPr/>
            </p:nvSpPr>
            <p:spPr bwMode="auto">
              <a:xfrm>
                <a:off x="326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 dirty="0">
                  <a:solidFill>
                    <a:srgbClr val="000000"/>
                  </a:solidFill>
                  <a:latin typeface="Trebuchet MS"/>
                  <a:cs typeface="ＭＳ Ｐゴシック" charset="0"/>
                </a:endParaRPr>
              </a:p>
            </p:txBody>
          </p:sp>
          <p:sp>
            <p:nvSpPr>
              <p:cNvPr id="43" name="Rectangle 39"/>
              <p:cNvSpPr>
                <a:spLocks noChangeArrowheads="1"/>
              </p:cNvSpPr>
              <p:nvPr/>
            </p:nvSpPr>
            <p:spPr bwMode="auto">
              <a:xfrm>
                <a:off x="335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 dirty="0">
                  <a:solidFill>
                    <a:srgbClr val="000000"/>
                  </a:solidFill>
                  <a:latin typeface="Trebuchet MS"/>
                  <a:cs typeface="ＭＳ Ｐゴシック" charset="0"/>
                </a:endParaRPr>
              </a:p>
            </p:txBody>
          </p:sp>
          <p:sp>
            <p:nvSpPr>
              <p:cNvPr id="44" name="Rectangle 40"/>
              <p:cNvSpPr>
                <a:spLocks noChangeArrowheads="1"/>
              </p:cNvSpPr>
              <p:nvPr/>
            </p:nvSpPr>
            <p:spPr bwMode="auto">
              <a:xfrm>
                <a:off x="345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 dirty="0">
                  <a:solidFill>
                    <a:srgbClr val="000000"/>
                  </a:solidFill>
                  <a:latin typeface="Trebuchet MS"/>
                  <a:cs typeface="ＭＳ Ｐゴシック" charset="0"/>
                </a:endParaRPr>
              </a:p>
            </p:txBody>
          </p:sp>
          <p:sp>
            <p:nvSpPr>
              <p:cNvPr id="45" name="Rectangle 41"/>
              <p:cNvSpPr>
                <a:spLocks noChangeArrowheads="1"/>
              </p:cNvSpPr>
              <p:nvPr/>
            </p:nvSpPr>
            <p:spPr bwMode="auto">
              <a:xfrm>
                <a:off x="355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 dirty="0">
                  <a:solidFill>
                    <a:srgbClr val="000000"/>
                  </a:solidFill>
                  <a:latin typeface="Trebuchet MS"/>
                  <a:cs typeface="ＭＳ Ｐゴシック" charset="0"/>
                </a:endParaRPr>
              </a:p>
            </p:txBody>
          </p:sp>
          <p:sp>
            <p:nvSpPr>
              <p:cNvPr id="46" name="Rectangle 42"/>
              <p:cNvSpPr>
                <a:spLocks noChangeArrowheads="1"/>
              </p:cNvSpPr>
              <p:nvPr/>
            </p:nvSpPr>
            <p:spPr bwMode="auto">
              <a:xfrm>
                <a:off x="364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 dirty="0">
                  <a:solidFill>
                    <a:srgbClr val="000000"/>
                  </a:solidFill>
                  <a:latin typeface="Trebuchet MS"/>
                  <a:cs typeface="ＭＳ Ｐゴシック" charset="0"/>
                </a:endParaRPr>
              </a:p>
            </p:txBody>
          </p:sp>
          <p:sp>
            <p:nvSpPr>
              <p:cNvPr id="47" name="Rectangle 43"/>
              <p:cNvSpPr>
                <a:spLocks noChangeArrowheads="1"/>
              </p:cNvSpPr>
              <p:nvPr/>
            </p:nvSpPr>
            <p:spPr bwMode="auto">
              <a:xfrm>
                <a:off x="374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 dirty="0">
                  <a:solidFill>
                    <a:srgbClr val="000000"/>
                  </a:solidFill>
                  <a:latin typeface="Trebuchet MS"/>
                  <a:cs typeface="ＭＳ Ｐゴシック" charset="0"/>
                </a:endParaRPr>
              </a:p>
            </p:txBody>
          </p:sp>
          <p:sp>
            <p:nvSpPr>
              <p:cNvPr id="48" name="Rectangle 44"/>
              <p:cNvSpPr>
                <a:spLocks noChangeArrowheads="1"/>
              </p:cNvSpPr>
              <p:nvPr/>
            </p:nvSpPr>
            <p:spPr bwMode="auto">
              <a:xfrm>
                <a:off x="383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 dirty="0">
                  <a:solidFill>
                    <a:srgbClr val="000000"/>
                  </a:solidFill>
                  <a:latin typeface="Trebuchet MS"/>
                  <a:cs typeface="ＭＳ Ｐゴシック" charset="0"/>
                </a:endParaRPr>
              </a:p>
            </p:txBody>
          </p:sp>
          <p:sp>
            <p:nvSpPr>
              <p:cNvPr id="49" name="Rectangle 45"/>
              <p:cNvSpPr>
                <a:spLocks noChangeArrowheads="1"/>
              </p:cNvSpPr>
              <p:nvPr/>
            </p:nvSpPr>
            <p:spPr bwMode="auto">
              <a:xfrm>
                <a:off x="393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 dirty="0">
                  <a:solidFill>
                    <a:srgbClr val="000000"/>
                  </a:solidFill>
                  <a:latin typeface="Trebuchet MS"/>
                  <a:cs typeface="ＭＳ Ｐゴシック" charset="0"/>
                </a:endParaRPr>
              </a:p>
            </p:txBody>
          </p:sp>
          <p:sp>
            <p:nvSpPr>
              <p:cNvPr id="50" name="Rectangle 46"/>
              <p:cNvSpPr>
                <a:spLocks noChangeArrowheads="1"/>
              </p:cNvSpPr>
              <p:nvPr/>
            </p:nvSpPr>
            <p:spPr bwMode="auto">
              <a:xfrm>
                <a:off x="403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 dirty="0">
                  <a:solidFill>
                    <a:srgbClr val="000000"/>
                  </a:solidFill>
                  <a:latin typeface="Trebuchet MS"/>
                  <a:cs typeface="ＭＳ Ｐゴシック" charset="0"/>
                </a:endParaRPr>
              </a:p>
            </p:txBody>
          </p:sp>
          <p:sp>
            <p:nvSpPr>
              <p:cNvPr id="51" name="Rectangle 47"/>
              <p:cNvSpPr>
                <a:spLocks noChangeArrowheads="1"/>
              </p:cNvSpPr>
              <p:nvPr/>
            </p:nvSpPr>
            <p:spPr bwMode="auto">
              <a:xfrm>
                <a:off x="412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 dirty="0">
                  <a:solidFill>
                    <a:srgbClr val="000000"/>
                  </a:solidFill>
                  <a:latin typeface="Trebuchet MS"/>
                  <a:cs typeface="ＭＳ Ｐゴシック" charset="0"/>
                </a:endParaRPr>
              </a:p>
            </p:txBody>
          </p:sp>
          <p:sp>
            <p:nvSpPr>
              <p:cNvPr id="52" name="Rectangle 48"/>
              <p:cNvSpPr>
                <a:spLocks noChangeArrowheads="1"/>
              </p:cNvSpPr>
              <p:nvPr/>
            </p:nvSpPr>
            <p:spPr bwMode="auto">
              <a:xfrm>
                <a:off x="422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 dirty="0">
                  <a:solidFill>
                    <a:srgbClr val="000000"/>
                  </a:solidFill>
                  <a:latin typeface="Trebuchet MS"/>
                  <a:cs typeface="ＭＳ Ｐゴシック" charset="0"/>
                </a:endParaRPr>
              </a:p>
            </p:txBody>
          </p:sp>
          <p:sp>
            <p:nvSpPr>
              <p:cNvPr id="53" name="Rectangle 49"/>
              <p:cNvSpPr>
                <a:spLocks noChangeArrowheads="1"/>
              </p:cNvSpPr>
              <p:nvPr/>
            </p:nvSpPr>
            <p:spPr bwMode="auto">
              <a:xfrm>
                <a:off x="431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 dirty="0">
                  <a:solidFill>
                    <a:srgbClr val="000000"/>
                  </a:solidFill>
                  <a:latin typeface="Trebuchet MS"/>
                  <a:cs typeface="ＭＳ Ｐゴシック" charset="0"/>
                </a:endParaRPr>
              </a:p>
            </p:txBody>
          </p:sp>
          <p:sp>
            <p:nvSpPr>
              <p:cNvPr id="54" name="Rectangle 50"/>
              <p:cNvSpPr>
                <a:spLocks noChangeArrowheads="1"/>
              </p:cNvSpPr>
              <p:nvPr/>
            </p:nvSpPr>
            <p:spPr bwMode="auto">
              <a:xfrm>
                <a:off x="441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 dirty="0">
                  <a:solidFill>
                    <a:srgbClr val="000000"/>
                  </a:solidFill>
                  <a:latin typeface="Trebuchet MS"/>
                  <a:cs typeface="ＭＳ Ｐゴシック" charset="0"/>
                </a:endParaRPr>
              </a:p>
            </p:txBody>
          </p:sp>
          <p:sp>
            <p:nvSpPr>
              <p:cNvPr id="55" name="Rectangle 51"/>
              <p:cNvSpPr>
                <a:spLocks noChangeArrowheads="1"/>
              </p:cNvSpPr>
              <p:nvPr/>
            </p:nvSpPr>
            <p:spPr bwMode="auto">
              <a:xfrm>
                <a:off x="451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 dirty="0">
                  <a:solidFill>
                    <a:srgbClr val="000000"/>
                  </a:solidFill>
                  <a:latin typeface="Trebuchet MS"/>
                  <a:cs typeface="ＭＳ Ｐゴシック" charset="0"/>
                </a:endParaRPr>
              </a:p>
            </p:txBody>
          </p:sp>
          <p:sp>
            <p:nvSpPr>
              <p:cNvPr id="56" name="Rectangle 52"/>
              <p:cNvSpPr>
                <a:spLocks noChangeArrowheads="1"/>
              </p:cNvSpPr>
              <p:nvPr/>
            </p:nvSpPr>
            <p:spPr bwMode="auto">
              <a:xfrm>
                <a:off x="460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 dirty="0">
                  <a:solidFill>
                    <a:srgbClr val="000000"/>
                  </a:solidFill>
                  <a:latin typeface="Trebuchet MS"/>
                  <a:cs typeface="ＭＳ Ｐゴシック" charset="0"/>
                </a:endParaRPr>
              </a:p>
            </p:txBody>
          </p:sp>
          <p:sp>
            <p:nvSpPr>
              <p:cNvPr id="57" name="Rectangle 53"/>
              <p:cNvSpPr>
                <a:spLocks noChangeArrowheads="1"/>
              </p:cNvSpPr>
              <p:nvPr/>
            </p:nvSpPr>
            <p:spPr bwMode="auto">
              <a:xfrm>
                <a:off x="470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 dirty="0">
                  <a:solidFill>
                    <a:srgbClr val="000000"/>
                  </a:solidFill>
                  <a:latin typeface="Trebuchet MS"/>
                  <a:cs typeface="ＭＳ Ｐゴシック" charset="0"/>
                </a:endParaRPr>
              </a:p>
            </p:txBody>
          </p:sp>
          <p:sp>
            <p:nvSpPr>
              <p:cNvPr id="58" name="Rectangle 54"/>
              <p:cNvSpPr>
                <a:spLocks noChangeArrowheads="1"/>
              </p:cNvSpPr>
              <p:nvPr/>
            </p:nvSpPr>
            <p:spPr bwMode="auto">
              <a:xfrm>
                <a:off x="479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 dirty="0">
                  <a:solidFill>
                    <a:srgbClr val="000000"/>
                  </a:solidFill>
                  <a:latin typeface="Trebuchet MS"/>
                  <a:cs typeface="ＭＳ Ｐゴシック" charset="0"/>
                </a:endParaRPr>
              </a:p>
            </p:txBody>
          </p:sp>
          <p:sp>
            <p:nvSpPr>
              <p:cNvPr id="59" name="Rectangle 55"/>
              <p:cNvSpPr>
                <a:spLocks noChangeArrowheads="1"/>
              </p:cNvSpPr>
              <p:nvPr/>
            </p:nvSpPr>
            <p:spPr bwMode="auto">
              <a:xfrm>
                <a:off x="489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 dirty="0">
                  <a:solidFill>
                    <a:srgbClr val="000000"/>
                  </a:solidFill>
                  <a:latin typeface="Trebuchet MS"/>
                  <a:cs typeface="ＭＳ Ｐゴシック" charset="0"/>
                </a:endParaRPr>
              </a:p>
            </p:txBody>
          </p:sp>
          <p:sp>
            <p:nvSpPr>
              <p:cNvPr id="60" name="Rectangle 56"/>
              <p:cNvSpPr>
                <a:spLocks noChangeArrowheads="1"/>
              </p:cNvSpPr>
              <p:nvPr/>
            </p:nvSpPr>
            <p:spPr bwMode="auto">
              <a:xfrm>
                <a:off x="499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 dirty="0">
                  <a:solidFill>
                    <a:srgbClr val="000000"/>
                  </a:solidFill>
                  <a:latin typeface="Trebuchet MS"/>
                  <a:cs typeface="ＭＳ Ｐゴシック" charset="0"/>
                </a:endParaRPr>
              </a:p>
            </p:txBody>
          </p:sp>
          <p:sp>
            <p:nvSpPr>
              <p:cNvPr id="61" name="Rectangle 57"/>
              <p:cNvSpPr>
                <a:spLocks noChangeArrowheads="1"/>
              </p:cNvSpPr>
              <p:nvPr/>
            </p:nvSpPr>
            <p:spPr bwMode="auto">
              <a:xfrm>
                <a:off x="508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 dirty="0">
                  <a:solidFill>
                    <a:srgbClr val="000000"/>
                  </a:solidFill>
                  <a:latin typeface="Trebuchet MS"/>
                  <a:cs typeface="ＭＳ Ｐゴシック" charset="0"/>
                </a:endParaRPr>
              </a:p>
            </p:txBody>
          </p:sp>
          <p:sp>
            <p:nvSpPr>
              <p:cNvPr id="62" name="Rectangle 58"/>
              <p:cNvSpPr>
                <a:spLocks noChangeArrowheads="1"/>
              </p:cNvSpPr>
              <p:nvPr/>
            </p:nvSpPr>
            <p:spPr bwMode="auto">
              <a:xfrm>
                <a:off x="518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 dirty="0">
                  <a:solidFill>
                    <a:srgbClr val="000000"/>
                  </a:solidFill>
                  <a:latin typeface="Trebuchet MS"/>
                  <a:cs typeface="ＭＳ Ｐゴシック" charset="0"/>
                </a:endParaRPr>
              </a:p>
            </p:txBody>
          </p:sp>
          <p:sp>
            <p:nvSpPr>
              <p:cNvPr id="63" name="Rectangle 59"/>
              <p:cNvSpPr>
                <a:spLocks noChangeArrowheads="1"/>
              </p:cNvSpPr>
              <p:nvPr/>
            </p:nvSpPr>
            <p:spPr bwMode="auto">
              <a:xfrm>
                <a:off x="527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 dirty="0">
                  <a:solidFill>
                    <a:srgbClr val="000000"/>
                  </a:solidFill>
                  <a:latin typeface="Trebuchet MS"/>
                  <a:cs typeface="ＭＳ Ｐゴシック" charset="0"/>
                </a:endParaRPr>
              </a:p>
            </p:txBody>
          </p:sp>
          <p:sp>
            <p:nvSpPr>
              <p:cNvPr id="64" name="Rectangle 60"/>
              <p:cNvSpPr>
                <a:spLocks noChangeArrowheads="1"/>
              </p:cNvSpPr>
              <p:nvPr/>
            </p:nvSpPr>
            <p:spPr bwMode="auto">
              <a:xfrm>
                <a:off x="537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 dirty="0">
                  <a:solidFill>
                    <a:srgbClr val="000000"/>
                  </a:solidFill>
                  <a:latin typeface="Trebuchet MS"/>
                  <a:cs typeface="ＭＳ Ｐゴシック" charset="0"/>
                </a:endParaRPr>
              </a:p>
            </p:txBody>
          </p:sp>
          <p:sp>
            <p:nvSpPr>
              <p:cNvPr id="65" name="Rectangle 61"/>
              <p:cNvSpPr>
                <a:spLocks noChangeArrowheads="1"/>
              </p:cNvSpPr>
              <p:nvPr/>
            </p:nvSpPr>
            <p:spPr bwMode="auto">
              <a:xfrm>
                <a:off x="547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 dirty="0">
                  <a:solidFill>
                    <a:srgbClr val="000000"/>
                  </a:solidFill>
                  <a:latin typeface="Trebuchet MS"/>
                  <a:cs typeface="ＭＳ Ｐゴシック" charset="0"/>
                </a:endParaRPr>
              </a:p>
            </p:txBody>
          </p:sp>
          <p:sp>
            <p:nvSpPr>
              <p:cNvPr id="66" name="Rectangle 62"/>
              <p:cNvSpPr>
                <a:spLocks noChangeArrowheads="1"/>
              </p:cNvSpPr>
              <p:nvPr/>
            </p:nvSpPr>
            <p:spPr bwMode="auto">
              <a:xfrm>
                <a:off x="556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 dirty="0">
                  <a:solidFill>
                    <a:srgbClr val="000000"/>
                  </a:solidFill>
                  <a:latin typeface="Trebuchet MS"/>
                  <a:cs typeface="ＭＳ Ｐゴシック" charset="0"/>
                </a:endParaRPr>
              </a:p>
            </p:txBody>
          </p:sp>
          <p:sp>
            <p:nvSpPr>
              <p:cNvPr id="67" name="Rectangle 63"/>
              <p:cNvSpPr>
                <a:spLocks noChangeArrowheads="1"/>
              </p:cNvSpPr>
              <p:nvPr/>
            </p:nvSpPr>
            <p:spPr bwMode="auto">
              <a:xfrm>
                <a:off x="566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 dirty="0">
                  <a:solidFill>
                    <a:srgbClr val="000000"/>
                  </a:solidFill>
                  <a:latin typeface="Trebuchet MS"/>
                  <a:cs typeface="ＭＳ Ｐゴシック" charset="0"/>
                </a:endParaRPr>
              </a:p>
            </p:txBody>
          </p:sp>
        </p:grpSp>
        <p:sp>
          <p:nvSpPr>
            <p:cNvPr id="6" name="Rectangle 64"/>
            <p:cNvSpPr>
              <a:spLocks noChangeArrowheads="1"/>
            </p:cNvSpPr>
            <p:nvPr/>
          </p:nvSpPr>
          <p:spPr bwMode="auto">
            <a:xfrm>
              <a:off x="429" y="0"/>
              <a:ext cx="5331" cy="432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Trebuchet MS"/>
                <a:cs typeface="ＭＳ Ｐゴシック" charset="0"/>
              </a:endParaRPr>
            </a:p>
          </p:txBody>
        </p:sp>
        <p:sp>
          <p:nvSpPr>
            <p:cNvPr id="7" name="Rectangle 65"/>
            <p:cNvSpPr>
              <a:spLocks noChangeArrowheads="1"/>
            </p:cNvSpPr>
            <p:nvPr/>
          </p:nvSpPr>
          <p:spPr bwMode="auto">
            <a:xfrm>
              <a:off x="0" y="0"/>
              <a:ext cx="5760" cy="321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Trebuchet MS"/>
                <a:cs typeface="ＭＳ Ｐゴシック" charset="0"/>
              </a:endParaRPr>
            </a:p>
          </p:txBody>
        </p:sp>
      </p:grpSp>
      <p:sp>
        <p:nvSpPr>
          <p:cNvPr id="68" name="Rectangle 66"/>
          <p:cNvSpPr>
            <a:spLocks noChangeArrowheads="1"/>
          </p:cNvSpPr>
          <p:nvPr/>
        </p:nvSpPr>
        <p:spPr bwMode="auto">
          <a:xfrm>
            <a:off x="4673601" y="2590800"/>
            <a:ext cx="6523567" cy="76200"/>
          </a:xfrm>
          <a:prstGeom prst="rect">
            <a:avLst/>
          </a:prstGeom>
          <a:solidFill>
            <a:schemeClr val="hlink">
              <a:alpha val="50000"/>
            </a:schemeClr>
          </a:solidFill>
          <a:ln>
            <a:noFill/>
          </a:ln>
          <a:effectLst/>
          <a:extLst>
            <a:ext uri="{91240B29-F687-4f45-9708-019B960494DF}"/>
            <a:ext uri="{AF507438-7753-43e0-B8FC-AC1667EBCBE1}"/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2400">
              <a:solidFill>
                <a:srgbClr val="000000"/>
              </a:solidFill>
              <a:cs typeface="ＭＳ Ｐゴシック" charset="0"/>
            </a:endParaRPr>
          </a:p>
        </p:txBody>
      </p:sp>
      <p:sp>
        <p:nvSpPr>
          <p:cNvPr id="7235" name="Rectangle 67"/>
          <p:cNvSpPr>
            <a:spLocks noGrp="1" noChangeArrowheads="1"/>
          </p:cNvSpPr>
          <p:nvPr>
            <p:ph type="ctrTitle" sz="quarter"/>
          </p:nvPr>
        </p:nvSpPr>
        <p:spPr>
          <a:xfrm>
            <a:off x="1039285" y="1447800"/>
            <a:ext cx="10238316" cy="1081088"/>
          </a:xfrm>
        </p:spPr>
        <p:txBody>
          <a:bodyPr/>
          <a:lstStyle>
            <a:lvl1pPr algn="r"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7236" name="Rectangle 68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5361517" y="2860676"/>
            <a:ext cx="5916083" cy="3114675"/>
          </a:xfrm>
        </p:spPr>
        <p:txBody>
          <a:bodyPr/>
          <a:lstStyle>
            <a:lvl1pPr marL="0" indent="0">
              <a:buFont typeface="Wingdings" charset="0"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69" name="Rectangle 69"/>
          <p:cNvSpPr>
            <a:spLocks noGrp="1" noChangeArrowheads="1"/>
          </p:cNvSpPr>
          <p:nvPr>
            <p:ph type="dt" sz="quarter" idx="10"/>
          </p:nvPr>
        </p:nvSpPr>
        <p:spPr>
          <a:xfrm>
            <a:off x="9144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0" name="Rectangle 70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1" name="Rectangle 71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4B80970C-FC57-4157-9B7D-EAD1465F8B3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41738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B0F7C3D-50AC-452D-9EAD-016EDA5A9E6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55092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26034" y="533400"/>
            <a:ext cx="2719917" cy="5562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62051" y="533400"/>
            <a:ext cx="7960783" cy="5562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D389D95-359C-4ED6-B0A0-E422415E4D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17536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EB0F2BA-F028-4130-B052-12B1DB4C7E2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9560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144CD1-D332-44FD-B18D-197B9E7B71B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99308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17084" y="1905000"/>
            <a:ext cx="5304367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24651" y="1905000"/>
            <a:ext cx="5306483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E1C43CB-B21D-43DB-8AC3-0E500EBA07F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29852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BE43446-C425-4C4B-8DDB-B239DCE106E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84663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9F10C1E-03B6-4110-818F-118443FF403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77849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ABEB839-2904-422F-A943-A432913F32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64295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4281810-31EE-424C-900A-C87CA67F01B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89811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22B593-A2C2-4C6A-A769-58A07A99A09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83425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1" y="1"/>
            <a:ext cx="12196233" cy="6867525"/>
            <a:chOff x="0" y="0"/>
            <a:chExt cx="5762" cy="4326"/>
          </a:xfrm>
        </p:grpSpPr>
        <p:sp>
          <p:nvSpPr>
            <p:cNvPr id="6147" name="Rectangle 3"/>
            <p:cNvSpPr>
              <a:spLocks noChangeArrowheads="1"/>
            </p:cNvSpPr>
            <p:nvPr/>
          </p:nvSpPr>
          <p:spPr bwMode="hidden">
            <a:xfrm>
              <a:off x="0" y="0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Trebuchet MS"/>
                <a:cs typeface="ＭＳ Ｐゴシック" charset="0"/>
              </a:endParaRPr>
            </a:p>
          </p:txBody>
        </p:sp>
        <p:sp>
          <p:nvSpPr>
            <p:cNvPr id="6148" name="Rectangle 4"/>
            <p:cNvSpPr>
              <a:spLocks noChangeArrowheads="1"/>
            </p:cNvSpPr>
            <p:nvPr/>
          </p:nvSpPr>
          <p:spPr bwMode="hidden">
            <a:xfrm>
              <a:off x="9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Trebuchet MS"/>
                <a:cs typeface="ＭＳ Ｐゴシック" charset="0"/>
              </a:endParaRPr>
            </a:p>
          </p:txBody>
        </p:sp>
        <p:sp>
          <p:nvSpPr>
            <p:cNvPr id="6149" name="Rectangle 5"/>
            <p:cNvSpPr>
              <a:spLocks noChangeArrowheads="1"/>
            </p:cNvSpPr>
            <p:nvPr/>
          </p:nvSpPr>
          <p:spPr bwMode="hidden">
            <a:xfrm>
              <a:off x="19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Trebuchet MS"/>
                <a:cs typeface="ＭＳ Ｐゴシック" charset="0"/>
              </a:endParaRPr>
            </a:p>
          </p:txBody>
        </p:sp>
        <p:sp>
          <p:nvSpPr>
            <p:cNvPr id="6150" name="Rectangle 6"/>
            <p:cNvSpPr>
              <a:spLocks noChangeArrowheads="1"/>
            </p:cNvSpPr>
            <p:nvPr/>
          </p:nvSpPr>
          <p:spPr bwMode="hidden">
            <a:xfrm>
              <a:off x="28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Trebuchet MS"/>
                <a:cs typeface="ＭＳ Ｐゴシック" charset="0"/>
              </a:endParaRPr>
            </a:p>
          </p:txBody>
        </p:sp>
        <p:sp>
          <p:nvSpPr>
            <p:cNvPr id="6151" name="Rectangle 7"/>
            <p:cNvSpPr>
              <a:spLocks noChangeArrowheads="1"/>
            </p:cNvSpPr>
            <p:nvPr/>
          </p:nvSpPr>
          <p:spPr bwMode="hidden">
            <a:xfrm>
              <a:off x="38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Trebuchet MS"/>
                <a:cs typeface="ＭＳ Ｐゴシック" charset="0"/>
              </a:endParaRPr>
            </a:p>
          </p:txBody>
        </p:sp>
        <p:sp>
          <p:nvSpPr>
            <p:cNvPr id="6152" name="Rectangle 8"/>
            <p:cNvSpPr>
              <a:spLocks noChangeArrowheads="1"/>
            </p:cNvSpPr>
            <p:nvPr/>
          </p:nvSpPr>
          <p:spPr bwMode="hidden">
            <a:xfrm>
              <a:off x="48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Trebuchet MS"/>
                <a:cs typeface="ＭＳ Ｐゴシック" charset="0"/>
              </a:endParaRPr>
            </a:p>
          </p:txBody>
        </p:sp>
        <p:sp>
          <p:nvSpPr>
            <p:cNvPr id="6153" name="Rectangle 9"/>
            <p:cNvSpPr>
              <a:spLocks noChangeArrowheads="1"/>
            </p:cNvSpPr>
            <p:nvPr/>
          </p:nvSpPr>
          <p:spPr bwMode="hidden">
            <a:xfrm>
              <a:off x="57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Trebuchet MS"/>
                <a:cs typeface="ＭＳ Ｐゴシック" charset="0"/>
              </a:endParaRPr>
            </a:p>
          </p:txBody>
        </p:sp>
        <p:sp>
          <p:nvSpPr>
            <p:cNvPr id="6154" name="Rectangle 10"/>
            <p:cNvSpPr>
              <a:spLocks noChangeArrowheads="1"/>
            </p:cNvSpPr>
            <p:nvPr/>
          </p:nvSpPr>
          <p:spPr bwMode="hidden">
            <a:xfrm>
              <a:off x="67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Trebuchet MS"/>
                <a:cs typeface="ＭＳ Ｐゴシック" charset="0"/>
              </a:endParaRPr>
            </a:p>
          </p:txBody>
        </p:sp>
        <p:sp>
          <p:nvSpPr>
            <p:cNvPr id="6155" name="Rectangle 11"/>
            <p:cNvSpPr>
              <a:spLocks noChangeArrowheads="1"/>
            </p:cNvSpPr>
            <p:nvPr/>
          </p:nvSpPr>
          <p:spPr bwMode="hidden">
            <a:xfrm>
              <a:off x="76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Trebuchet MS"/>
                <a:cs typeface="ＭＳ Ｐゴシック" charset="0"/>
              </a:endParaRPr>
            </a:p>
          </p:txBody>
        </p:sp>
        <p:sp>
          <p:nvSpPr>
            <p:cNvPr id="6156" name="Rectangle 12"/>
            <p:cNvSpPr>
              <a:spLocks noChangeArrowheads="1"/>
            </p:cNvSpPr>
            <p:nvPr/>
          </p:nvSpPr>
          <p:spPr bwMode="hidden">
            <a:xfrm>
              <a:off x="86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Trebuchet MS"/>
                <a:cs typeface="ＭＳ Ｐゴシック" charset="0"/>
              </a:endParaRPr>
            </a:p>
          </p:txBody>
        </p:sp>
        <p:sp>
          <p:nvSpPr>
            <p:cNvPr id="6157" name="Rectangle 13"/>
            <p:cNvSpPr>
              <a:spLocks noChangeArrowheads="1"/>
            </p:cNvSpPr>
            <p:nvPr/>
          </p:nvSpPr>
          <p:spPr bwMode="hidden">
            <a:xfrm>
              <a:off x="96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Trebuchet MS"/>
                <a:cs typeface="ＭＳ Ｐゴシック" charset="0"/>
              </a:endParaRPr>
            </a:p>
          </p:txBody>
        </p:sp>
        <p:sp>
          <p:nvSpPr>
            <p:cNvPr id="6158" name="Rectangle 14"/>
            <p:cNvSpPr>
              <a:spLocks noChangeArrowheads="1"/>
            </p:cNvSpPr>
            <p:nvPr/>
          </p:nvSpPr>
          <p:spPr bwMode="hidden">
            <a:xfrm>
              <a:off x="105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Trebuchet MS"/>
                <a:cs typeface="ＭＳ Ｐゴシック" charset="0"/>
              </a:endParaRPr>
            </a:p>
          </p:txBody>
        </p:sp>
        <p:sp>
          <p:nvSpPr>
            <p:cNvPr id="6159" name="Rectangle 15"/>
            <p:cNvSpPr>
              <a:spLocks noChangeArrowheads="1"/>
            </p:cNvSpPr>
            <p:nvPr/>
          </p:nvSpPr>
          <p:spPr bwMode="hidden">
            <a:xfrm>
              <a:off x="115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Trebuchet MS"/>
                <a:cs typeface="ＭＳ Ｐゴシック" charset="0"/>
              </a:endParaRPr>
            </a:p>
          </p:txBody>
        </p:sp>
        <p:sp>
          <p:nvSpPr>
            <p:cNvPr id="6160" name="Rectangle 16"/>
            <p:cNvSpPr>
              <a:spLocks noChangeArrowheads="1"/>
            </p:cNvSpPr>
            <p:nvPr/>
          </p:nvSpPr>
          <p:spPr bwMode="hidden">
            <a:xfrm>
              <a:off x="124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Trebuchet MS"/>
                <a:cs typeface="ＭＳ Ｐゴシック" charset="0"/>
              </a:endParaRPr>
            </a:p>
          </p:txBody>
        </p:sp>
        <p:sp>
          <p:nvSpPr>
            <p:cNvPr id="6161" name="Rectangle 17"/>
            <p:cNvSpPr>
              <a:spLocks noChangeArrowheads="1"/>
            </p:cNvSpPr>
            <p:nvPr/>
          </p:nvSpPr>
          <p:spPr bwMode="hidden">
            <a:xfrm>
              <a:off x="134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Trebuchet MS"/>
                <a:cs typeface="ＭＳ Ｐゴシック" charset="0"/>
              </a:endParaRPr>
            </a:p>
          </p:txBody>
        </p:sp>
        <p:sp>
          <p:nvSpPr>
            <p:cNvPr id="6162" name="Rectangle 18"/>
            <p:cNvSpPr>
              <a:spLocks noChangeArrowheads="1"/>
            </p:cNvSpPr>
            <p:nvPr/>
          </p:nvSpPr>
          <p:spPr bwMode="hidden">
            <a:xfrm>
              <a:off x="144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Trebuchet MS"/>
                <a:cs typeface="ＭＳ Ｐゴシック" charset="0"/>
              </a:endParaRPr>
            </a:p>
          </p:txBody>
        </p:sp>
        <p:sp>
          <p:nvSpPr>
            <p:cNvPr id="6163" name="Rectangle 19"/>
            <p:cNvSpPr>
              <a:spLocks noChangeArrowheads="1"/>
            </p:cNvSpPr>
            <p:nvPr/>
          </p:nvSpPr>
          <p:spPr bwMode="hidden">
            <a:xfrm>
              <a:off x="153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Trebuchet MS"/>
                <a:cs typeface="ＭＳ Ｐゴシック" charset="0"/>
              </a:endParaRPr>
            </a:p>
          </p:txBody>
        </p:sp>
        <p:sp>
          <p:nvSpPr>
            <p:cNvPr id="6164" name="Rectangle 20"/>
            <p:cNvSpPr>
              <a:spLocks noChangeArrowheads="1"/>
            </p:cNvSpPr>
            <p:nvPr/>
          </p:nvSpPr>
          <p:spPr bwMode="hidden">
            <a:xfrm>
              <a:off x="163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Trebuchet MS"/>
                <a:cs typeface="ＭＳ Ｐゴシック" charset="0"/>
              </a:endParaRPr>
            </a:p>
          </p:txBody>
        </p:sp>
        <p:sp>
          <p:nvSpPr>
            <p:cNvPr id="6165" name="Rectangle 21"/>
            <p:cNvSpPr>
              <a:spLocks noChangeArrowheads="1"/>
            </p:cNvSpPr>
            <p:nvPr/>
          </p:nvSpPr>
          <p:spPr bwMode="hidden">
            <a:xfrm>
              <a:off x="172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Trebuchet MS"/>
                <a:cs typeface="ＭＳ Ｐゴシック" charset="0"/>
              </a:endParaRPr>
            </a:p>
          </p:txBody>
        </p:sp>
        <p:sp>
          <p:nvSpPr>
            <p:cNvPr id="6166" name="Rectangle 22"/>
            <p:cNvSpPr>
              <a:spLocks noChangeArrowheads="1"/>
            </p:cNvSpPr>
            <p:nvPr/>
          </p:nvSpPr>
          <p:spPr bwMode="hidden">
            <a:xfrm>
              <a:off x="182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Trebuchet MS"/>
                <a:cs typeface="ＭＳ Ｐゴシック" charset="0"/>
              </a:endParaRPr>
            </a:p>
          </p:txBody>
        </p:sp>
        <p:sp>
          <p:nvSpPr>
            <p:cNvPr id="6167" name="Rectangle 23"/>
            <p:cNvSpPr>
              <a:spLocks noChangeArrowheads="1"/>
            </p:cNvSpPr>
            <p:nvPr/>
          </p:nvSpPr>
          <p:spPr bwMode="hidden">
            <a:xfrm>
              <a:off x="192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Trebuchet MS"/>
                <a:cs typeface="ＭＳ Ｐゴシック" charset="0"/>
              </a:endParaRPr>
            </a:p>
          </p:txBody>
        </p:sp>
        <p:sp>
          <p:nvSpPr>
            <p:cNvPr id="6168" name="Rectangle 24"/>
            <p:cNvSpPr>
              <a:spLocks noChangeArrowheads="1"/>
            </p:cNvSpPr>
            <p:nvPr/>
          </p:nvSpPr>
          <p:spPr bwMode="hidden">
            <a:xfrm>
              <a:off x="201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Trebuchet MS"/>
                <a:cs typeface="ＭＳ Ｐゴシック" charset="0"/>
              </a:endParaRPr>
            </a:p>
          </p:txBody>
        </p:sp>
        <p:sp>
          <p:nvSpPr>
            <p:cNvPr id="6169" name="Rectangle 25"/>
            <p:cNvSpPr>
              <a:spLocks noChangeArrowheads="1"/>
            </p:cNvSpPr>
            <p:nvPr/>
          </p:nvSpPr>
          <p:spPr bwMode="hidden">
            <a:xfrm>
              <a:off x="211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Trebuchet MS"/>
                <a:cs typeface="ＭＳ Ｐゴシック" charset="0"/>
              </a:endParaRPr>
            </a:p>
          </p:txBody>
        </p:sp>
        <p:sp>
          <p:nvSpPr>
            <p:cNvPr id="6170" name="Rectangle 26"/>
            <p:cNvSpPr>
              <a:spLocks noChangeArrowheads="1"/>
            </p:cNvSpPr>
            <p:nvPr/>
          </p:nvSpPr>
          <p:spPr bwMode="hidden">
            <a:xfrm>
              <a:off x="220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Trebuchet MS"/>
                <a:cs typeface="ＭＳ Ｐゴシック" charset="0"/>
              </a:endParaRPr>
            </a:p>
          </p:txBody>
        </p:sp>
        <p:sp>
          <p:nvSpPr>
            <p:cNvPr id="6171" name="Rectangle 27"/>
            <p:cNvSpPr>
              <a:spLocks noChangeArrowheads="1"/>
            </p:cNvSpPr>
            <p:nvPr/>
          </p:nvSpPr>
          <p:spPr bwMode="hidden">
            <a:xfrm>
              <a:off x="230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Trebuchet MS"/>
                <a:cs typeface="ＭＳ Ｐゴシック" charset="0"/>
              </a:endParaRPr>
            </a:p>
          </p:txBody>
        </p:sp>
        <p:sp>
          <p:nvSpPr>
            <p:cNvPr id="6172" name="Rectangle 28"/>
            <p:cNvSpPr>
              <a:spLocks noChangeArrowheads="1"/>
            </p:cNvSpPr>
            <p:nvPr/>
          </p:nvSpPr>
          <p:spPr bwMode="hidden">
            <a:xfrm>
              <a:off x="240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Trebuchet MS"/>
                <a:cs typeface="ＭＳ Ｐゴシック" charset="0"/>
              </a:endParaRPr>
            </a:p>
          </p:txBody>
        </p:sp>
        <p:sp>
          <p:nvSpPr>
            <p:cNvPr id="6173" name="Rectangle 29"/>
            <p:cNvSpPr>
              <a:spLocks noChangeArrowheads="1"/>
            </p:cNvSpPr>
            <p:nvPr/>
          </p:nvSpPr>
          <p:spPr bwMode="hidden">
            <a:xfrm>
              <a:off x="249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Trebuchet MS"/>
                <a:cs typeface="ＭＳ Ｐゴシック" charset="0"/>
              </a:endParaRPr>
            </a:p>
          </p:txBody>
        </p:sp>
        <p:sp>
          <p:nvSpPr>
            <p:cNvPr id="6174" name="Rectangle 30"/>
            <p:cNvSpPr>
              <a:spLocks noChangeArrowheads="1"/>
            </p:cNvSpPr>
            <p:nvPr/>
          </p:nvSpPr>
          <p:spPr bwMode="hidden">
            <a:xfrm>
              <a:off x="259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Trebuchet MS"/>
                <a:cs typeface="ＭＳ Ｐゴシック" charset="0"/>
              </a:endParaRPr>
            </a:p>
          </p:txBody>
        </p:sp>
        <p:sp>
          <p:nvSpPr>
            <p:cNvPr id="6175" name="Rectangle 31"/>
            <p:cNvSpPr>
              <a:spLocks noChangeArrowheads="1"/>
            </p:cNvSpPr>
            <p:nvPr/>
          </p:nvSpPr>
          <p:spPr bwMode="hidden">
            <a:xfrm>
              <a:off x="268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Trebuchet MS"/>
                <a:cs typeface="ＭＳ Ｐゴシック" charset="0"/>
              </a:endParaRPr>
            </a:p>
          </p:txBody>
        </p:sp>
        <p:sp>
          <p:nvSpPr>
            <p:cNvPr id="6176" name="Rectangle 32"/>
            <p:cNvSpPr>
              <a:spLocks noChangeArrowheads="1"/>
            </p:cNvSpPr>
            <p:nvPr/>
          </p:nvSpPr>
          <p:spPr bwMode="hidden">
            <a:xfrm>
              <a:off x="278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Trebuchet MS"/>
                <a:cs typeface="ＭＳ Ｐゴシック" charset="0"/>
              </a:endParaRPr>
            </a:p>
          </p:txBody>
        </p:sp>
        <p:sp>
          <p:nvSpPr>
            <p:cNvPr id="6177" name="Rectangle 33"/>
            <p:cNvSpPr>
              <a:spLocks noChangeArrowheads="1"/>
            </p:cNvSpPr>
            <p:nvPr/>
          </p:nvSpPr>
          <p:spPr bwMode="hidden">
            <a:xfrm>
              <a:off x="288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Trebuchet MS"/>
                <a:cs typeface="ＭＳ Ｐゴシック" charset="0"/>
              </a:endParaRPr>
            </a:p>
          </p:txBody>
        </p:sp>
        <p:sp>
          <p:nvSpPr>
            <p:cNvPr id="6178" name="Rectangle 34"/>
            <p:cNvSpPr>
              <a:spLocks noChangeArrowheads="1"/>
            </p:cNvSpPr>
            <p:nvPr/>
          </p:nvSpPr>
          <p:spPr bwMode="hidden">
            <a:xfrm>
              <a:off x="297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Trebuchet MS"/>
                <a:cs typeface="ＭＳ Ｐゴシック" charset="0"/>
              </a:endParaRPr>
            </a:p>
          </p:txBody>
        </p:sp>
        <p:sp>
          <p:nvSpPr>
            <p:cNvPr id="6179" name="Rectangle 35"/>
            <p:cNvSpPr>
              <a:spLocks noChangeArrowheads="1"/>
            </p:cNvSpPr>
            <p:nvPr/>
          </p:nvSpPr>
          <p:spPr bwMode="hidden">
            <a:xfrm>
              <a:off x="307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Trebuchet MS"/>
                <a:cs typeface="ＭＳ Ｐゴシック" charset="0"/>
              </a:endParaRPr>
            </a:p>
          </p:txBody>
        </p:sp>
        <p:sp>
          <p:nvSpPr>
            <p:cNvPr id="6180" name="Rectangle 36"/>
            <p:cNvSpPr>
              <a:spLocks noChangeArrowheads="1"/>
            </p:cNvSpPr>
            <p:nvPr/>
          </p:nvSpPr>
          <p:spPr bwMode="hidden">
            <a:xfrm>
              <a:off x="316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Trebuchet MS"/>
                <a:cs typeface="ＭＳ Ｐゴシック" charset="0"/>
              </a:endParaRPr>
            </a:p>
          </p:txBody>
        </p:sp>
        <p:sp>
          <p:nvSpPr>
            <p:cNvPr id="6181" name="Rectangle 37"/>
            <p:cNvSpPr>
              <a:spLocks noChangeArrowheads="1"/>
            </p:cNvSpPr>
            <p:nvPr/>
          </p:nvSpPr>
          <p:spPr bwMode="hidden">
            <a:xfrm>
              <a:off x="326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Trebuchet MS"/>
                <a:cs typeface="ＭＳ Ｐゴシック" charset="0"/>
              </a:endParaRPr>
            </a:p>
          </p:txBody>
        </p:sp>
        <p:sp>
          <p:nvSpPr>
            <p:cNvPr id="6182" name="Rectangle 38"/>
            <p:cNvSpPr>
              <a:spLocks noChangeArrowheads="1"/>
            </p:cNvSpPr>
            <p:nvPr/>
          </p:nvSpPr>
          <p:spPr bwMode="hidden">
            <a:xfrm>
              <a:off x="336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Trebuchet MS"/>
                <a:cs typeface="ＭＳ Ｐゴシック" charset="0"/>
              </a:endParaRPr>
            </a:p>
          </p:txBody>
        </p:sp>
        <p:sp>
          <p:nvSpPr>
            <p:cNvPr id="6183" name="Rectangle 39"/>
            <p:cNvSpPr>
              <a:spLocks noChangeArrowheads="1"/>
            </p:cNvSpPr>
            <p:nvPr/>
          </p:nvSpPr>
          <p:spPr bwMode="hidden">
            <a:xfrm>
              <a:off x="345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Trebuchet MS"/>
                <a:cs typeface="ＭＳ Ｐゴシック" charset="0"/>
              </a:endParaRPr>
            </a:p>
          </p:txBody>
        </p:sp>
        <p:sp>
          <p:nvSpPr>
            <p:cNvPr id="6184" name="Rectangle 40"/>
            <p:cNvSpPr>
              <a:spLocks noChangeArrowheads="1"/>
            </p:cNvSpPr>
            <p:nvPr/>
          </p:nvSpPr>
          <p:spPr bwMode="hidden">
            <a:xfrm>
              <a:off x="355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Trebuchet MS"/>
                <a:cs typeface="ＭＳ Ｐゴシック" charset="0"/>
              </a:endParaRPr>
            </a:p>
          </p:txBody>
        </p:sp>
        <p:sp>
          <p:nvSpPr>
            <p:cNvPr id="6185" name="Rectangle 41"/>
            <p:cNvSpPr>
              <a:spLocks noChangeArrowheads="1"/>
            </p:cNvSpPr>
            <p:nvPr/>
          </p:nvSpPr>
          <p:spPr bwMode="hidden">
            <a:xfrm>
              <a:off x="364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Trebuchet MS"/>
                <a:cs typeface="ＭＳ Ｐゴシック" charset="0"/>
              </a:endParaRPr>
            </a:p>
          </p:txBody>
        </p:sp>
        <p:sp>
          <p:nvSpPr>
            <p:cNvPr id="6186" name="Rectangle 42"/>
            <p:cNvSpPr>
              <a:spLocks noChangeArrowheads="1"/>
            </p:cNvSpPr>
            <p:nvPr/>
          </p:nvSpPr>
          <p:spPr bwMode="hidden">
            <a:xfrm>
              <a:off x="374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Trebuchet MS"/>
                <a:cs typeface="ＭＳ Ｐゴシック" charset="0"/>
              </a:endParaRPr>
            </a:p>
          </p:txBody>
        </p:sp>
        <p:sp>
          <p:nvSpPr>
            <p:cNvPr id="6187" name="Rectangle 43"/>
            <p:cNvSpPr>
              <a:spLocks noChangeArrowheads="1"/>
            </p:cNvSpPr>
            <p:nvPr/>
          </p:nvSpPr>
          <p:spPr bwMode="hidden">
            <a:xfrm>
              <a:off x="384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Trebuchet MS"/>
                <a:cs typeface="ＭＳ Ｐゴシック" charset="0"/>
              </a:endParaRPr>
            </a:p>
          </p:txBody>
        </p:sp>
        <p:sp>
          <p:nvSpPr>
            <p:cNvPr id="6188" name="Rectangle 44"/>
            <p:cNvSpPr>
              <a:spLocks noChangeArrowheads="1"/>
            </p:cNvSpPr>
            <p:nvPr/>
          </p:nvSpPr>
          <p:spPr bwMode="hidden">
            <a:xfrm>
              <a:off x="393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Trebuchet MS"/>
                <a:cs typeface="ＭＳ Ｐゴシック" charset="0"/>
              </a:endParaRPr>
            </a:p>
          </p:txBody>
        </p:sp>
        <p:sp>
          <p:nvSpPr>
            <p:cNvPr id="6189" name="Rectangle 45"/>
            <p:cNvSpPr>
              <a:spLocks noChangeArrowheads="1"/>
            </p:cNvSpPr>
            <p:nvPr/>
          </p:nvSpPr>
          <p:spPr bwMode="hidden">
            <a:xfrm>
              <a:off x="403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Trebuchet MS"/>
                <a:cs typeface="ＭＳ Ｐゴシック" charset="0"/>
              </a:endParaRPr>
            </a:p>
          </p:txBody>
        </p:sp>
        <p:sp>
          <p:nvSpPr>
            <p:cNvPr id="6190" name="Rectangle 46"/>
            <p:cNvSpPr>
              <a:spLocks noChangeArrowheads="1"/>
            </p:cNvSpPr>
            <p:nvPr/>
          </p:nvSpPr>
          <p:spPr bwMode="hidden">
            <a:xfrm>
              <a:off x="412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Trebuchet MS"/>
                <a:cs typeface="ＭＳ Ｐゴシック" charset="0"/>
              </a:endParaRPr>
            </a:p>
          </p:txBody>
        </p:sp>
        <p:sp>
          <p:nvSpPr>
            <p:cNvPr id="6191" name="Rectangle 47"/>
            <p:cNvSpPr>
              <a:spLocks noChangeArrowheads="1"/>
            </p:cNvSpPr>
            <p:nvPr/>
          </p:nvSpPr>
          <p:spPr bwMode="hidden">
            <a:xfrm>
              <a:off x="422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Trebuchet MS"/>
                <a:cs typeface="ＭＳ Ｐゴシック" charset="0"/>
              </a:endParaRPr>
            </a:p>
          </p:txBody>
        </p:sp>
        <p:sp>
          <p:nvSpPr>
            <p:cNvPr id="6192" name="Rectangle 48"/>
            <p:cNvSpPr>
              <a:spLocks noChangeArrowheads="1"/>
            </p:cNvSpPr>
            <p:nvPr/>
          </p:nvSpPr>
          <p:spPr bwMode="hidden">
            <a:xfrm>
              <a:off x="432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Trebuchet MS"/>
                <a:cs typeface="ＭＳ Ｐゴシック" charset="0"/>
              </a:endParaRPr>
            </a:p>
          </p:txBody>
        </p:sp>
        <p:sp>
          <p:nvSpPr>
            <p:cNvPr id="6193" name="Rectangle 49"/>
            <p:cNvSpPr>
              <a:spLocks noChangeArrowheads="1"/>
            </p:cNvSpPr>
            <p:nvPr/>
          </p:nvSpPr>
          <p:spPr bwMode="hidden">
            <a:xfrm>
              <a:off x="441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Trebuchet MS"/>
                <a:cs typeface="ＭＳ Ｐゴシック" charset="0"/>
              </a:endParaRPr>
            </a:p>
          </p:txBody>
        </p:sp>
        <p:sp>
          <p:nvSpPr>
            <p:cNvPr id="6194" name="Rectangle 50"/>
            <p:cNvSpPr>
              <a:spLocks noChangeArrowheads="1"/>
            </p:cNvSpPr>
            <p:nvPr/>
          </p:nvSpPr>
          <p:spPr bwMode="hidden">
            <a:xfrm>
              <a:off x="451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Trebuchet MS"/>
                <a:cs typeface="ＭＳ Ｐゴシック" charset="0"/>
              </a:endParaRPr>
            </a:p>
          </p:txBody>
        </p:sp>
        <p:sp>
          <p:nvSpPr>
            <p:cNvPr id="6195" name="Rectangle 51"/>
            <p:cNvSpPr>
              <a:spLocks noChangeArrowheads="1"/>
            </p:cNvSpPr>
            <p:nvPr/>
          </p:nvSpPr>
          <p:spPr bwMode="hidden">
            <a:xfrm>
              <a:off x="460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Trebuchet MS"/>
                <a:cs typeface="ＭＳ Ｐゴシック" charset="0"/>
              </a:endParaRPr>
            </a:p>
          </p:txBody>
        </p:sp>
        <p:sp>
          <p:nvSpPr>
            <p:cNvPr id="6196" name="Rectangle 52"/>
            <p:cNvSpPr>
              <a:spLocks noChangeArrowheads="1"/>
            </p:cNvSpPr>
            <p:nvPr/>
          </p:nvSpPr>
          <p:spPr bwMode="hidden">
            <a:xfrm>
              <a:off x="470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Trebuchet MS"/>
                <a:cs typeface="ＭＳ Ｐゴシック" charset="0"/>
              </a:endParaRPr>
            </a:p>
          </p:txBody>
        </p:sp>
        <p:sp>
          <p:nvSpPr>
            <p:cNvPr id="6197" name="Rectangle 53"/>
            <p:cNvSpPr>
              <a:spLocks noChangeArrowheads="1"/>
            </p:cNvSpPr>
            <p:nvPr/>
          </p:nvSpPr>
          <p:spPr bwMode="hidden">
            <a:xfrm>
              <a:off x="480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Trebuchet MS"/>
                <a:cs typeface="ＭＳ Ｐゴシック" charset="0"/>
              </a:endParaRPr>
            </a:p>
          </p:txBody>
        </p:sp>
        <p:sp>
          <p:nvSpPr>
            <p:cNvPr id="6198" name="Rectangle 54"/>
            <p:cNvSpPr>
              <a:spLocks noChangeArrowheads="1"/>
            </p:cNvSpPr>
            <p:nvPr/>
          </p:nvSpPr>
          <p:spPr bwMode="hidden">
            <a:xfrm>
              <a:off x="489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Trebuchet MS"/>
                <a:cs typeface="ＭＳ Ｐゴシック" charset="0"/>
              </a:endParaRPr>
            </a:p>
          </p:txBody>
        </p:sp>
        <p:sp>
          <p:nvSpPr>
            <p:cNvPr id="6199" name="Rectangle 55"/>
            <p:cNvSpPr>
              <a:spLocks noChangeArrowheads="1"/>
            </p:cNvSpPr>
            <p:nvPr/>
          </p:nvSpPr>
          <p:spPr bwMode="hidden">
            <a:xfrm>
              <a:off x="499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Trebuchet MS"/>
                <a:cs typeface="ＭＳ Ｐゴシック" charset="0"/>
              </a:endParaRPr>
            </a:p>
          </p:txBody>
        </p:sp>
        <p:sp>
          <p:nvSpPr>
            <p:cNvPr id="6200" name="Rectangle 56"/>
            <p:cNvSpPr>
              <a:spLocks noChangeArrowheads="1"/>
            </p:cNvSpPr>
            <p:nvPr/>
          </p:nvSpPr>
          <p:spPr bwMode="hidden">
            <a:xfrm>
              <a:off x="508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Trebuchet MS"/>
                <a:cs typeface="ＭＳ Ｐゴシック" charset="0"/>
              </a:endParaRPr>
            </a:p>
          </p:txBody>
        </p:sp>
        <p:sp>
          <p:nvSpPr>
            <p:cNvPr id="6201" name="Rectangle 57"/>
            <p:cNvSpPr>
              <a:spLocks noChangeArrowheads="1"/>
            </p:cNvSpPr>
            <p:nvPr/>
          </p:nvSpPr>
          <p:spPr bwMode="hidden">
            <a:xfrm>
              <a:off x="518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Trebuchet MS"/>
                <a:cs typeface="ＭＳ Ｐゴシック" charset="0"/>
              </a:endParaRPr>
            </a:p>
          </p:txBody>
        </p:sp>
        <p:sp>
          <p:nvSpPr>
            <p:cNvPr id="6202" name="Rectangle 58"/>
            <p:cNvSpPr>
              <a:spLocks noChangeArrowheads="1"/>
            </p:cNvSpPr>
            <p:nvPr/>
          </p:nvSpPr>
          <p:spPr bwMode="hidden">
            <a:xfrm>
              <a:off x="528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Trebuchet MS"/>
                <a:cs typeface="ＭＳ Ｐゴシック" charset="0"/>
              </a:endParaRPr>
            </a:p>
          </p:txBody>
        </p:sp>
        <p:sp>
          <p:nvSpPr>
            <p:cNvPr id="6203" name="Rectangle 59"/>
            <p:cNvSpPr>
              <a:spLocks noChangeArrowheads="1"/>
            </p:cNvSpPr>
            <p:nvPr/>
          </p:nvSpPr>
          <p:spPr bwMode="hidden">
            <a:xfrm>
              <a:off x="537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Trebuchet MS"/>
                <a:cs typeface="ＭＳ Ｐゴシック" charset="0"/>
              </a:endParaRPr>
            </a:p>
          </p:txBody>
        </p:sp>
        <p:sp>
          <p:nvSpPr>
            <p:cNvPr id="6204" name="Rectangle 60"/>
            <p:cNvSpPr>
              <a:spLocks noChangeArrowheads="1"/>
            </p:cNvSpPr>
            <p:nvPr/>
          </p:nvSpPr>
          <p:spPr bwMode="hidden">
            <a:xfrm>
              <a:off x="547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Trebuchet MS"/>
                <a:cs typeface="ＭＳ Ｐゴシック" charset="0"/>
              </a:endParaRPr>
            </a:p>
          </p:txBody>
        </p:sp>
        <p:sp>
          <p:nvSpPr>
            <p:cNvPr id="6205" name="Rectangle 61"/>
            <p:cNvSpPr>
              <a:spLocks noChangeArrowheads="1"/>
            </p:cNvSpPr>
            <p:nvPr/>
          </p:nvSpPr>
          <p:spPr bwMode="hidden">
            <a:xfrm>
              <a:off x="556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Trebuchet MS"/>
                <a:cs typeface="ＭＳ Ｐゴシック" charset="0"/>
              </a:endParaRPr>
            </a:p>
          </p:txBody>
        </p:sp>
        <p:sp>
          <p:nvSpPr>
            <p:cNvPr id="6206" name="Rectangle 62"/>
            <p:cNvSpPr>
              <a:spLocks noChangeArrowheads="1"/>
            </p:cNvSpPr>
            <p:nvPr/>
          </p:nvSpPr>
          <p:spPr bwMode="hidden">
            <a:xfrm>
              <a:off x="566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Trebuchet MS"/>
                <a:cs typeface="ＭＳ Ｐゴシック" charset="0"/>
              </a:endParaRPr>
            </a:p>
          </p:txBody>
        </p:sp>
        <p:sp>
          <p:nvSpPr>
            <p:cNvPr id="6207" name="Rectangle 63"/>
            <p:cNvSpPr>
              <a:spLocks noChangeArrowheads="1"/>
            </p:cNvSpPr>
            <p:nvPr/>
          </p:nvSpPr>
          <p:spPr bwMode="hidden">
            <a:xfrm>
              <a:off x="431" y="0"/>
              <a:ext cx="5331" cy="432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Trebuchet MS"/>
                <a:cs typeface="ＭＳ Ｐゴシック" charset="0"/>
              </a:endParaRPr>
            </a:p>
          </p:txBody>
        </p:sp>
        <p:sp>
          <p:nvSpPr>
            <p:cNvPr id="6208" name="Rectangle 64"/>
            <p:cNvSpPr>
              <a:spLocks noChangeArrowheads="1"/>
            </p:cNvSpPr>
            <p:nvPr/>
          </p:nvSpPr>
          <p:spPr bwMode="blackGray">
            <a:xfrm>
              <a:off x="0" y="1081"/>
              <a:ext cx="4378" cy="47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Trebuchet MS"/>
                <a:cs typeface="ＭＳ Ｐゴシック" charset="0"/>
              </a:endParaRPr>
            </a:p>
          </p:txBody>
        </p:sp>
      </p:grpSp>
      <p:sp>
        <p:nvSpPr>
          <p:cNvPr id="1027" name="Rectangle 65"/>
          <p:cNvSpPr>
            <a:spLocks noGrp="1" noChangeArrowheads="1"/>
          </p:cNvSpPr>
          <p:nvPr>
            <p:ph type="title"/>
          </p:nvPr>
        </p:nvSpPr>
        <p:spPr bwMode="auto">
          <a:xfrm>
            <a:off x="1162051" y="533401"/>
            <a:ext cx="10883900" cy="1090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8" name="Rectangle 6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17085" y="1905000"/>
            <a:ext cx="10814049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6211" name="Rectangle 6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536700" y="62865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400">
                <a:latin typeface="+mn-lt"/>
                <a:ea typeface="ＭＳ Ｐゴシック" charset="0"/>
                <a:cs typeface="ＭＳ Ｐゴシック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212" name="Rectangle 6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787900" y="62865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  <a:ea typeface="ＭＳ Ｐゴシック" charset="0"/>
                <a:cs typeface="ＭＳ Ｐゴシック" charset="0"/>
              </a:defRPr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213" name="Rectangle 6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359900" y="62865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Helvetica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8B6E095-581D-4E85-B80C-3FFD211993F1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4530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Helvetica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Helvetica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Helvetica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Helvetica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Helvetica" charset="0"/>
          <a:ea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Helvetica" charset="0"/>
          <a:ea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Helvetica" charset="0"/>
          <a:ea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Helvetica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panose="05000000000000000000" pitchFamily="2" charset="2"/>
        <a:buChar char="n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panose="05000000000000000000" pitchFamily="2" charset="2"/>
        <a:buChar char="n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1.png"/><Relationship Id="rId1" Type="http://schemas.microsoft.com/office/2007/relationships/media" Target="../media/media1.mp3"/><Relationship Id="rId2" Type="http://schemas.openxmlformats.org/officeDocument/2006/relationships/audio" Target="../media/media1.mp3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2.xml"/><Relationship Id="rId5" Type="http://schemas.openxmlformats.org/officeDocument/2006/relationships/image" Target="../media/image1.png"/><Relationship Id="rId1" Type="http://schemas.microsoft.com/office/2007/relationships/media" Target="../media/media2.mp3"/><Relationship Id="rId2" Type="http://schemas.openxmlformats.org/officeDocument/2006/relationships/audio" Target="../media/media2.mp3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3.xml"/><Relationship Id="rId5" Type="http://schemas.openxmlformats.org/officeDocument/2006/relationships/image" Target="../media/image1.png"/><Relationship Id="rId1" Type="http://schemas.microsoft.com/office/2007/relationships/media" Target="../media/media3.mp3"/><Relationship Id="rId2" Type="http://schemas.openxmlformats.org/officeDocument/2006/relationships/audio" Target="../media/media3.mp3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4.xml"/><Relationship Id="rId5" Type="http://schemas.openxmlformats.org/officeDocument/2006/relationships/image" Target="../media/image1.png"/><Relationship Id="rId1" Type="http://schemas.microsoft.com/office/2007/relationships/media" Target="../media/media4.mp3"/><Relationship Id="rId2" Type="http://schemas.openxmlformats.org/officeDocument/2006/relationships/audio" Target="../media/media4.mp3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5.xml"/><Relationship Id="rId5" Type="http://schemas.openxmlformats.org/officeDocument/2006/relationships/image" Target="../media/image1.png"/><Relationship Id="rId1" Type="http://schemas.microsoft.com/office/2007/relationships/media" Target="../media/media5.mp3"/><Relationship Id="rId2" Type="http://schemas.openxmlformats.org/officeDocument/2006/relationships/audio" Target="../media/media5.mp3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6.xml"/><Relationship Id="rId5" Type="http://schemas.openxmlformats.org/officeDocument/2006/relationships/image" Target="../media/image1.png"/><Relationship Id="rId1" Type="http://schemas.microsoft.com/office/2007/relationships/media" Target="../media/media6.mp3"/><Relationship Id="rId2" Type="http://schemas.openxmlformats.org/officeDocument/2006/relationships/audio" Target="../media/media6.mp3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7.xml"/><Relationship Id="rId5" Type="http://schemas.openxmlformats.org/officeDocument/2006/relationships/image" Target="../media/image1.png"/><Relationship Id="rId1" Type="http://schemas.microsoft.com/office/2007/relationships/media" Target="../media/media7.mp3"/><Relationship Id="rId2" Type="http://schemas.openxmlformats.org/officeDocument/2006/relationships/audio" Target="../media/media7.mp3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8.xml"/><Relationship Id="rId5" Type="http://schemas.openxmlformats.org/officeDocument/2006/relationships/image" Target="../media/image1.png"/><Relationship Id="rId1" Type="http://schemas.microsoft.com/office/2007/relationships/media" Target="../media/media8.mp3"/><Relationship Id="rId2" Type="http://schemas.openxmlformats.org/officeDocument/2006/relationships/audio" Target="../media/media8.mp3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9.xml"/><Relationship Id="rId5" Type="http://schemas.openxmlformats.org/officeDocument/2006/relationships/image" Target="../media/image1.png"/><Relationship Id="rId1" Type="http://schemas.microsoft.com/office/2007/relationships/media" Target="../media/media9.mp3"/><Relationship Id="rId2" Type="http://schemas.openxmlformats.org/officeDocument/2006/relationships/audio" Target="../media/media9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3"/>
          <p:cNvSpPr>
            <a:spLocks noGrp="1"/>
          </p:cNvSpPr>
          <p:nvPr>
            <p:ph type="ctrTitle" sz="quarter"/>
          </p:nvPr>
        </p:nvSpPr>
        <p:spPr>
          <a:xfrm>
            <a:off x="1524000" y="914400"/>
            <a:ext cx="9144000" cy="1614488"/>
          </a:xfrm>
        </p:spPr>
        <p:txBody>
          <a:bodyPr/>
          <a:lstStyle/>
          <a:p>
            <a:pPr eaLnBrk="1" hangingPunct="1"/>
            <a:r>
              <a:rPr lang="en-US" altLang="en-US" sz="4000">
                <a:latin typeface="Trebuchet MS" panose="020B0603020202020204" pitchFamily="34" charset="0"/>
              </a:rPr>
              <a:t>HAND-UNDER-HAND STRATEGIES, </a:t>
            </a:r>
            <a:br>
              <a:rPr lang="en-US" altLang="en-US" sz="4000">
                <a:latin typeface="Trebuchet MS" panose="020B0603020202020204" pitchFamily="34" charset="0"/>
              </a:rPr>
            </a:br>
            <a:r>
              <a:rPr lang="en-US" altLang="en-US" sz="3600">
                <a:latin typeface="Trebuchet MS" panose="020B0603020202020204" pitchFamily="34" charset="0"/>
              </a:rPr>
              <a:t>for Teaching Learners with Deaf-Blindness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sz="quarter" idx="1"/>
          </p:nvPr>
        </p:nvSpPr>
        <p:spPr>
          <a:xfrm>
            <a:off x="4267200" y="3276601"/>
            <a:ext cx="5791200" cy="2778125"/>
          </a:xfrm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/>
          <a:lstStyle/>
          <a:p>
            <a:pPr eaLnBrk="1" hangingPunct="1">
              <a:defRPr/>
            </a:pPr>
            <a:endParaRPr lang="en-US" dirty="0" smtClean="0">
              <a:cs typeface="+mn-cs"/>
            </a:endParaRPr>
          </a:p>
          <a:p>
            <a:pPr algn="ctr" eaLnBrk="1" hangingPunct="1">
              <a:defRPr/>
            </a:pPr>
            <a:r>
              <a:rPr lang="en-US" dirty="0" smtClean="0">
                <a:latin typeface="Trebuchet MS"/>
                <a:cs typeface="Trebuchet MS"/>
              </a:rPr>
              <a:t>Susan M. Bashinski</a:t>
            </a:r>
          </a:p>
          <a:p>
            <a:pPr algn="ctr" eaLnBrk="1" hangingPunct="1">
              <a:defRPr/>
            </a:pPr>
            <a:r>
              <a:rPr lang="en-US" dirty="0" smtClean="0">
                <a:latin typeface="Trebuchet MS"/>
                <a:cs typeface="Trebuchet MS"/>
              </a:rPr>
              <a:t>for the</a:t>
            </a:r>
          </a:p>
          <a:p>
            <a:pPr algn="ctr" eaLnBrk="1" hangingPunct="1">
              <a:defRPr/>
            </a:pPr>
            <a:r>
              <a:rPr lang="en-US" dirty="0" smtClean="0">
                <a:latin typeface="Trebuchet MS"/>
                <a:cs typeface="Trebuchet MS"/>
              </a:rPr>
              <a:t> Kansas Deaf-Blind Project</a:t>
            </a:r>
          </a:p>
        </p:txBody>
      </p:sp>
      <p:pic>
        <p:nvPicPr>
          <p:cNvPr id="2" name="Slide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115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Credits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09537" indent="0">
              <a:buNone/>
            </a:pPr>
            <a:r>
              <a:rPr lang="en-US" dirty="0"/>
              <a:t>Developed by the Distance Mentorship Project at the University of Kansas</a:t>
            </a:r>
          </a:p>
          <a:p>
            <a:pPr marL="109537" indent="0">
              <a:buNone/>
            </a:pPr>
            <a:endParaRPr lang="en-US" sz="2800" dirty="0"/>
          </a:p>
          <a:p>
            <a:pPr marL="109537" indent="0">
              <a:spcAft>
                <a:spcPts val="600"/>
              </a:spcAft>
              <a:buNone/>
            </a:pPr>
            <a:r>
              <a:rPr lang="en-US" sz="2800" dirty="0"/>
              <a:t>Content by:</a:t>
            </a:r>
          </a:p>
          <a:p>
            <a:pPr marL="109537" indent="0">
              <a:buNone/>
            </a:pPr>
            <a:r>
              <a:rPr lang="en-US" sz="2800" dirty="0"/>
              <a:t>Susan M. </a:t>
            </a:r>
            <a:r>
              <a:rPr lang="en-US" sz="2800" dirty="0" err="1"/>
              <a:t>Bashinski</a:t>
            </a:r>
            <a:endParaRPr lang="en-US" sz="2800" dirty="0"/>
          </a:p>
          <a:p>
            <a:pPr marL="109537" indent="0">
              <a:buNone/>
            </a:pPr>
            <a:r>
              <a:rPr lang="en-US" sz="2800" dirty="0"/>
              <a:t>Megan Cote</a:t>
            </a:r>
          </a:p>
          <a:p>
            <a:pPr marL="109537" indent="0">
              <a:buNone/>
            </a:pPr>
            <a:r>
              <a:rPr lang="en-US" sz="2800" dirty="0"/>
              <a:t>Rebecca </a:t>
            </a:r>
            <a:r>
              <a:rPr lang="en-US" sz="2800" dirty="0" err="1"/>
              <a:t>Obold</a:t>
            </a:r>
            <a:r>
              <a:rPr lang="en-US" sz="2800" dirty="0"/>
              <a:t>-Geary</a:t>
            </a:r>
          </a:p>
          <a:p>
            <a:pPr marL="109537" indent="0">
              <a:buNone/>
            </a:pPr>
            <a:endParaRPr lang="en-US" sz="2800" dirty="0"/>
          </a:p>
          <a:p>
            <a:pPr marL="109537" indent="0">
              <a:buNone/>
            </a:pPr>
            <a:r>
              <a:rPr lang="en-US" sz="2800" dirty="0"/>
              <a:t>2011-2013</a:t>
            </a:r>
          </a:p>
        </p:txBody>
      </p:sp>
    </p:spTree>
    <p:extLst>
      <p:ext uri="{BB962C8B-B14F-4D97-AF65-F5344CB8AC3E}">
        <p14:creationId xmlns:p14="http://schemas.microsoft.com/office/powerpoint/2010/main" val="3562994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1" y="533401"/>
            <a:ext cx="8348663" cy="1090613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latin typeface="Trebuchet MS" charset="0"/>
                <a:cs typeface="+mj-cs"/>
              </a:rPr>
              <a:t>HAND-UNDER-HAND STRATEGIES</a:t>
            </a:r>
            <a:endParaRPr lang="en-US" sz="4800" dirty="0">
              <a:latin typeface="Trebuchet MS" charset="0"/>
              <a:cs typeface="+mj-cs"/>
            </a:endParaRPr>
          </a:p>
        </p:txBody>
      </p:sp>
      <p:sp>
        <p:nvSpPr>
          <p:cNvPr id="168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362200" y="1828800"/>
            <a:ext cx="8110538" cy="4800600"/>
          </a:xfrm>
        </p:spPr>
        <p:txBody>
          <a:bodyPr/>
          <a:lstStyle/>
          <a:p>
            <a:pPr marL="609600" indent="-609600" algn="ctr" eaLnBrk="1" hangingPunct="1">
              <a:buNone/>
              <a:defRPr/>
            </a:pPr>
            <a:endParaRPr lang="en-US" dirty="0" smtClean="0">
              <a:latin typeface="Trebuchet MS" charset="0"/>
              <a:cs typeface="+mn-cs"/>
            </a:endParaRPr>
          </a:p>
          <a:p>
            <a:pPr marL="609600" indent="-609600" algn="ctr" eaLnBrk="1" hangingPunct="1">
              <a:buNone/>
              <a:defRPr/>
            </a:pPr>
            <a:r>
              <a:rPr lang="en-US" sz="4000" b="1" dirty="0">
                <a:solidFill>
                  <a:schemeClr val="folHlink"/>
                </a:solidFill>
                <a:latin typeface="Trebuchet MS" charset="0"/>
                <a:cs typeface="+mn-cs"/>
              </a:rPr>
              <a:t>REMEMBER!</a:t>
            </a:r>
            <a:endParaRPr lang="en-US" sz="4000" b="1" dirty="0">
              <a:latin typeface="Trebuchet MS" charset="0"/>
              <a:cs typeface="+mn-cs"/>
            </a:endParaRPr>
          </a:p>
          <a:p>
            <a:pPr marL="609600" indent="-609600" algn="ctr" eaLnBrk="1" hangingPunct="1">
              <a:buNone/>
              <a:defRPr/>
            </a:pPr>
            <a:r>
              <a:rPr lang="en-US" sz="3600" dirty="0">
                <a:latin typeface="Trebuchet MS" charset="0"/>
                <a:cs typeface="+mn-cs"/>
              </a:rPr>
              <a:t>The hands of a child, </a:t>
            </a:r>
          </a:p>
          <a:p>
            <a:pPr marL="609600" indent="-609600" algn="ctr" eaLnBrk="1" hangingPunct="1">
              <a:buNone/>
              <a:defRPr/>
            </a:pPr>
            <a:r>
              <a:rPr lang="en-US" sz="3600" dirty="0">
                <a:latin typeface="Trebuchet MS" charset="0"/>
                <a:cs typeface="+mn-cs"/>
              </a:rPr>
              <a:t>who is deaf-blind, </a:t>
            </a:r>
          </a:p>
          <a:p>
            <a:pPr marL="609600" indent="-609600" algn="ctr" eaLnBrk="1" hangingPunct="1">
              <a:buNone/>
              <a:defRPr/>
            </a:pPr>
            <a:r>
              <a:rPr lang="en-US" sz="3600" dirty="0">
                <a:latin typeface="Trebuchet MS" charset="0"/>
                <a:cs typeface="+mn-cs"/>
              </a:rPr>
              <a:t>are comparable to the eyes </a:t>
            </a:r>
          </a:p>
          <a:p>
            <a:pPr marL="609600" indent="-609600" algn="ctr" eaLnBrk="1" hangingPunct="1">
              <a:buNone/>
              <a:defRPr/>
            </a:pPr>
            <a:r>
              <a:rPr lang="en-US" sz="3600" dirty="0">
                <a:latin typeface="Trebuchet MS" charset="0"/>
                <a:cs typeface="+mn-cs"/>
              </a:rPr>
              <a:t>of a child who can see.</a:t>
            </a:r>
          </a:p>
        </p:txBody>
      </p:sp>
      <p:pic>
        <p:nvPicPr>
          <p:cNvPr id="2" name="Slide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742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0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1" y="533401"/>
            <a:ext cx="8348663" cy="1090613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latin typeface="Trebuchet MS" charset="0"/>
                <a:cs typeface="+mj-cs"/>
              </a:rPr>
              <a:t>HAND-UNDER-HAND STRATEGIES</a:t>
            </a:r>
            <a:endParaRPr lang="en-US" sz="4800" dirty="0">
              <a:latin typeface="Trebuchet MS" charset="0"/>
              <a:cs typeface="+mj-cs"/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5000" y="1752600"/>
            <a:ext cx="8610600" cy="4800600"/>
          </a:xfrm>
        </p:spPr>
        <p:txBody>
          <a:bodyPr/>
          <a:lstStyle/>
          <a:p>
            <a:pPr marL="609600" indent="-609600" eaLnBrk="1" hangingPunct="1">
              <a:buNone/>
            </a:pPr>
            <a:r>
              <a:rPr lang="en-US" altLang="en-US" sz="3600">
                <a:latin typeface="Trebuchet MS" panose="020B0603020202020204" pitchFamily="34" charset="0"/>
              </a:rPr>
              <a:t>	For the learner who has deaf-blindness, her hands can be used as…</a:t>
            </a:r>
          </a:p>
          <a:p>
            <a:pPr marL="609600" indent="-609600" algn="ctr" eaLnBrk="1" hangingPunct="1">
              <a:buNone/>
            </a:pPr>
            <a:r>
              <a:rPr lang="en-US" altLang="en-US" sz="3600">
                <a:solidFill>
                  <a:schemeClr val="folHlink"/>
                </a:solidFill>
                <a:latin typeface="Trebuchet MS" panose="020B0603020202020204" pitchFamily="34" charset="0"/>
              </a:rPr>
              <a:t>EYES</a:t>
            </a:r>
          </a:p>
          <a:p>
            <a:pPr marL="609600" indent="-609600" algn="ctr" eaLnBrk="1" hangingPunct="1">
              <a:buNone/>
            </a:pPr>
            <a:r>
              <a:rPr lang="en-US" altLang="en-US" sz="3600">
                <a:solidFill>
                  <a:schemeClr val="folHlink"/>
                </a:solidFill>
                <a:latin typeface="Trebuchet MS" panose="020B0603020202020204" pitchFamily="34" charset="0"/>
              </a:rPr>
              <a:t>EARS</a:t>
            </a:r>
          </a:p>
          <a:p>
            <a:pPr marL="609600" indent="-609600" algn="ctr" eaLnBrk="1" hangingPunct="1">
              <a:buNone/>
            </a:pPr>
            <a:r>
              <a:rPr lang="en-US" altLang="en-US" sz="3600">
                <a:solidFill>
                  <a:schemeClr val="folHlink"/>
                </a:solidFill>
                <a:latin typeface="Trebuchet MS" panose="020B0603020202020204" pitchFamily="34" charset="0"/>
              </a:rPr>
              <a:t>TOOLS</a:t>
            </a:r>
          </a:p>
          <a:p>
            <a:pPr marL="609600" indent="-609600" algn="ctr" eaLnBrk="1" hangingPunct="1">
              <a:buNone/>
            </a:pPr>
            <a:r>
              <a:rPr lang="en-US" altLang="en-US" sz="3600">
                <a:solidFill>
                  <a:schemeClr val="folHlink"/>
                </a:solidFill>
                <a:latin typeface="Trebuchet MS" panose="020B0603020202020204" pitchFamily="34" charset="0"/>
              </a:rPr>
              <a:t>VOICE</a:t>
            </a:r>
          </a:p>
          <a:p>
            <a:pPr marL="609600" indent="-609600" algn="ctr" eaLnBrk="1" hangingPunct="1">
              <a:buNone/>
            </a:pPr>
            <a:r>
              <a:rPr lang="en-US" altLang="en-US" sz="3600">
                <a:solidFill>
                  <a:schemeClr val="folHlink"/>
                </a:solidFill>
                <a:latin typeface="Trebuchet MS" panose="020B0603020202020204" pitchFamily="34" charset="0"/>
              </a:rPr>
              <a:t>STRESS RELIEVERS</a:t>
            </a:r>
            <a:endParaRPr lang="en-US" altLang="en-US" sz="3600">
              <a:latin typeface="Trebuchet MS" panose="020B0603020202020204" pitchFamily="34" charset="0"/>
            </a:endParaRPr>
          </a:p>
        </p:txBody>
      </p:sp>
      <p:pic>
        <p:nvPicPr>
          <p:cNvPr id="2" name="Slide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400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41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1" y="533401"/>
            <a:ext cx="8348663" cy="1090613"/>
          </a:xfrm>
        </p:spPr>
        <p:txBody>
          <a:bodyPr/>
          <a:lstStyle/>
          <a:p>
            <a:pPr algn="ctr"/>
            <a:r>
              <a:rPr lang="en-US" altLang="en-US" sz="4800">
                <a:latin typeface="Trebuchet MS" panose="020B0603020202020204" pitchFamily="34" charset="0"/>
              </a:rPr>
              <a:t>ACTIVITY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362200" y="1828800"/>
            <a:ext cx="8305800" cy="4800600"/>
          </a:xfrm>
        </p:spPr>
        <p:txBody>
          <a:bodyPr/>
          <a:lstStyle/>
          <a:p>
            <a:pPr marL="0" indent="0">
              <a:buNone/>
            </a:pPr>
            <a:r>
              <a:rPr lang="en-US" altLang="en-US" smtClean="0">
                <a:latin typeface="Trebuchet MS" panose="020B0603020202020204" pitchFamily="34" charset="0"/>
              </a:rPr>
              <a:t>IF you are watching this webinar with another person, please pause and try the following:</a:t>
            </a:r>
          </a:p>
          <a:p>
            <a:pPr marL="0" indent="0">
              <a:buFont typeface="Helvetica" panose="020B0604020202020204" pitchFamily="34" charset="0"/>
              <a:buAutoNum type="arabicPeriod"/>
            </a:pPr>
            <a:r>
              <a:rPr lang="en-US" altLang="en-US" u="sng" smtClean="0">
                <a:latin typeface="Trebuchet MS" panose="020B0603020202020204" pitchFamily="34" charset="0"/>
              </a:rPr>
              <a:t>Take turns</a:t>
            </a:r>
            <a:r>
              <a:rPr lang="en-US" altLang="en-US" smtClean="0">
                <a:latin typeface="Trebuchet MS" panose="020B0603020202020204" pitchFamily="34" charset="0"/>
              </a:rPr>
              <a:t>:  One person be a learner who has DB (i.e., close eyes tightly); the other person be a partner interacting with the learner (NO talking!)</a:t>
            </a:r>
          </a:p>
          <a:p>
            <a:pPr marL="0" indent="0">
              <a:buFont typeface="Helvetica" panose="020B0604020202020204" pitchFamily="34" charset="0"/>
              <a:buAutoNum type="arabicPeriod"/>
            </a:pPr>
            <a:r>
              <a:rPr lang="en-US" altLang="en-US" smtClean="0">
                <a:solidFill>
                  <a:srgbClr val="AD0000"/>
                </a:solidFill>
                <a:latin typeface="Trebuchet MS" panose="020B0603020202020204" pitchFamily="34" charset="0"/>
              </a:rPr>
              <a:t>GET TO KNOW ONE ANOTHER</a:t>
            </a:r>
            <a:r>
              <a:rPr lang="ja-JP" altLang="en-US" smtClean="0">
                <a:solidFill>
                  <a:srgbClr val="AD0000"/>
                </a:solidFill>
                <a:latin typeface="Trebuchet MS" panose="020B0603020202020204" pitchFamily="34" charset="0"/>
              </a:rPr>
              <a:t>’</a:t>
            </a:r>
            <a:r>
              <a:rPr lang="en-US" altLang="ja-JP" smtClean="0">
                <a:solidFill>
                  <a:srgbClr val="AD0000"/>
                </a:solidFill>
                <a:latin typeface="Trebuchet MS" panose="020B0603020202020204" pitchFamily="34" charset="0"/>
              </a:rPr>
              <a:t>S HANDS</a:t>
            </a:r>
          </a:p>
          <a:p>
            <a:pPr marL="0" indent="0">
              <a:buFont typeface="Arial" panose="020B0604020202020204" pitchFamily="34" charset="0"/>
              <a:buAutoNum type="arabicPeriod"/>
            </a:pPr>
            <a:endParaRPr lang="en-US" altLang="en-US" smtClean="0">
              <a:latin typeface="Trebuchet MS" panose="020B0603020202020204" pitchFamily="34" charset="0"/>
            </a:endParaRPr>
          </a:p>
        </p:txBody>
      </p:sp>
      <p:pic>
        <p:nvPicPr>
          <p:cNvPr id="2" name="Slide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733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7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1" y="533401"/>
            <a:ext cx="8348663" cy="1090613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dirty="0" smtClean="0">
                <a:latin typeface="Trebuchet MS" charset="0"/>
                <a:cs typeface="+mj-cs"/>
              </a:rPr>
              <a:t>HAND-UNDER-HAND STRATEGIES</a:t>
            </a:r>
            <a:endParaRPr lang="en-US" sz="4800" dirty="0">
              <a:latin typeface="Trebuchet MS" charset="0"/>
              <a:cs typeface="+mj-cs"/>
            </a:endParaRP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362200" y="1828800"/>
            <a:ext cx="8305800" cy="4800600"/>
          </a:xfrm>
        </p:spPr>
        <p:txBody>
          <a:bodyPr/>
          <a:lstStyle/>
          <a:p>
            <a:pPr marL="609600" indent="-609600" eaLnBrk="1" hangingPunct="1">
              <a:buNone/>
            </a:pPr>
            <a:r>
              <a:rPr lang="en-US" altLang="en-US" sz="3600" b="1">
                <a:latin typeface="Trebuchet MS" panose="020B0603020202020204" pitchFamily="34" charset="0"/>
              </a:rPr>
              <a:t>What is </a:t>
            </a:r>
            <a:r>
              <a:rPr lang="ja-JP" altLang="en-US" sz="3600" b="1">
                <a:latin typeface="Trebuchet MS" panose="020B0603020202020204" pitchFamily="34" charset="0"/>
              </a:rPr>
              <a:t>“</a:t>
            </a:r>
            <a:r>
              <a:rPr lang="en-US" altLang="ja-JP" sz="3600" b="1">
                <a:latin typeface="Trebuchet MS" panose="020B0603020202020204" pitchFamily="34" charset="0"/>
              </a:rPr>
              <a:t>hand-under-hand</a:t>
            </a:r>
            <a:r>
              <a:rPr lang="ja-JP" altLang="en-US" sz="3600" b="1">
                <a:latin typeface="Trebuchet MS" panose="020B0603020202020204" pitchFamily="34" charset="0"/>
              </a:rPr>
              <a:t>”</a:t>
            </a:r>
            <a:r>
              <a:rPr lang="en-US" altLang="ja-JP" sz="3600" b="1">
                <a:latin typeface="Trebuchet MS" panose="020B0603020202020204" pitchFamily="34" charset="0"/>
              </a:rPr>
              <a:t> all about?</a:t>
            </a:r>
          </a:p>
          <a:p>
            <a:pPr marL="609600" indent="-609600" eaLnBrk="1" hangingPunct="1">
              <a:buNone/>
            </a:pPr>
            <a:r>
              <a:rPr lang="en-US" altLang="en-US" sz="2800">
                <a:solidFill>
                  <a:srgbClr val="AD0000"/>
                </a:solidFill>
                <a:latin typeface="Trebuchet MS" panose="020B0603020202020204" pitchFamily="34" charset="0"/>
              </a:rPr>
              <a:t>This strategy involves positioning the hands </a:t>
            </a:r>
            <a:r>
              <a:rPr lang="en-US" altLang="en-US" sz="2800" u="sng">
                <a:solidFill>
                  <a:srgbClr val="AD0000"/>
                </a:solidFill>
                <a:latin typeface="Trebuchet MS" panose="020B0603020202020204" pitchFamily="34" charset="0"/>
              </a:rPr>
              <a:t>under the learner</a:t>
            </a:r>
            <a:r>
              <a:rPr lang="ja-JP" altLang="en-US" sz="2800" u="sng">
                <a:solidFill>
                  <a:srgbClr val="AD0000"/>
                </a:solidFill>
                <a:latin typeface="Trebuchet MS" panose="020B0603020202020204" pitchFamily="34" charset="0"/>
              </a:rPr>
              <a:t>’</a:t>
            </a:r>
            <a:r>
              <a:rPr lang="en-US" altLang="ja-JP" sz="2800" u="sng">
                <a:solidFill>
                  <a:srgbClr val="AD0000"/>
                </a:solidFill>
                <a:latin typeface="Trebuchet MS" panose="020B0603020202020204" pitchFamily="34" charset="0"/>
              </a:rPr>
              <a:t>s palms</a:t>
            </a:r>
            <a:r>
              <a:rPr lang="en-US" altLang="ja-JP" sz="2800">
                <a:solidFill>
                  <a:srgbClr val="AD0000"/>
                </a:solidFill>
                <a:latin typeface="Trebuchet MS" panose="020B0603020202020204" pitchFamily="34" charset="0"/>
              </a:rPr>
              <a:t>, especially beneath the fourth and fifth fingers.</a:t>
            </a:r>
          </a:p>
          <a:p>
            <a:pPr marL="609600" indent="-609600" eaLnBrk="1" hangingPunct="1">
              <a:buNone/>
            </a:pPr>
            <a:endParaRPr lang="en-US" altLang="en-US" sz="1400" b="1">
              <a:latin typeface="Trebuchet MS" panose="020B0603020202020204" pitchFamily="34" charset="0"/>
            </a:endParaRPr>
          </a:p>
          <a:p>
            <a:pPr marL="609600" indent="-609600" eaLnBrk="1" hangingPunct="1">
              <a:buNone/>
            </a:pPr>
            <a:r>
              <a:rPr lang="en-US" altLang="en-US" sz="2800">
                <a:latin typeface="Trebuchet MS" panose="020B0603020202020204" pitchFamily="34" charset="0"/>
              </a:rPr>
              <a:t>The hand-under-hand strategy involves gently guiding a learner</a:t>
            </a:r>
            <a:r>
              <a:rPr lang="ja-JP" altLang="en-US" sz="2800">
                <a:latin typeface="Trebuchet MS" panose="020B0603020202020204" pitchFamily="34" charset="0"/>
              </a:rPr>
              <a:t>’</a:t>
            </a:r>
            <a:r>
              <a:rPr lang="en-US" altLang="ja-JP" sz="2800">
                <a:latin typeface="Trebuchet MS" panose="020B0603020202020204" pitchFamily="34" charset="0"/>
              </a:rPr>
              <a:t>s hands, from support beneath her hands, through an action (or manual sign).</a:t>
            </a:r>
            <a:endParaRPr lang="en-US" altLang="en-US" sz="2800">
              <a:latin typeface="Trebuchet MS" panose="020B0603020202020204" pitchFamily="34" charset="0"/>
            </a:endParaRPr>
          </a:p>
        </p:txBody>
      </p:sp>
      <p:pic>
        <p:nvPicPr>
          <p:cNvPr id="2" name="Slide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334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6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1" y="533401"/>
            <a:ext cx="8348663" cy="1090613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dirty="0" smtClean="0">
                <a:latin typeface="Trebuchet MS" charset="0"/>
                <a:cs typeface="+mj-cs"/>
              </a:rPr>
              <a:t>HAND-UNDER-HAND STRATEGIES</a:t>
            </a:r>
            <a:endParaRPr lang="en-US" sz="4800" dirty="0">
              <a:latin typeface="Trebuchet MS" charset="0"/>
              <a:cs typeface="+mj-cs"/>
            </a:endParaRP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33600" y="1828800"/>
            <a:ext cx="8686800" cy="4800600"/>
          </a:xfrm>
        </p:spPr>
        <p:txBody>
          <a:bodyPr/>
          <a:lstStyle/>
          <a:p>
            <a:pPr marL="0" indent="17463" eaLnBrk="1" hangingPunct="1">
              <a:buNone/>
            </a:pPr>
            <a:r>
              <a:rPr lang="en-US" altLang="en-US" sz="3600" b="1">
                <a:latin typeface="Trebuchet MS" panose="020B0603020202020204" pitchFamily="34" charset="0"/>
              </a:rPr>
              <a:t>In contrast, consider </a:t>
            </a:r>
            <a:r>
              <a:rPr lang="ja-JP" altLang="en-US" sz="3600" b="1">
                <a:latin typeface="Trebuchet MS" panose="020B0603020202020204" pitchFamily="34" charset="0"/>
              </a:rPr>
              <a:t>“</a:t>
            </a:r>
            <a:r>
              <a:rPr lang="en-US" altLang="ja-JP" sz="3600" b="1">
                <a:latin typeface="Trebuchet MS" panose="020B0603020202020204" pitchFamily="34" charset="0"/>
              </a:rPr>
              <a:t>hand-over hand</a:t>
            </a:r>
            <a:r>
              <a:rPr lang="ja-JP" altLang="en-US" sz="3600" b="1">
                <a:latin typeface="Trebuchet MS" panose="020B0603020202020204" pitchFamily="34" charset="0"/>
              </a:rPr>
              <a:t>”</a:t>
            </a:r>
            <a:r>
              <a:rPr lang="en-US" altLang="ja-JP" sz="3600" b="1">
                <a:latin typeface="Trebuchet MS" panose="020B0603020202020204" pitchFamily="34" charset="0"/>
              </a:rPr>
              <a:t> </a:t>
            </a:r>
          </a:p>
          <a:p>
            <a:pPr marL="0" indent="17463" eaLnBrk="1" hangingPunct="1">
              <a:buNone/>
            </a:pPr>
            <a:endParaRPr lang="en-US" altLang="en-US" sz="1400" b="1">
              <a:solidFill>
                <a:srgbClr val="AD0000"/>
              </a:solidFill>
              <a:latin typeface="Trebuchet MS" panose="020B0603020202020204" pitchFamily="34" charset="0"/>
            </a:endParaRPr>
          </a:p>
          <a:p>
            <a:pPr marL="0" indent="17463" eaLnBrk="1" hangingPunct="1">
              <a:buNone/>
            </a:pPr>
            <a:r>
              <a:rPr lang="en-US" altLang="en-US" sz="2800">
                <a:solidFill>
                  <a:srgbClr val="AD0000"/>
                </a:solidFill>
                <a:latin typeface="Trebuchet MS" panose="020B0603020202020204" pitchFamily="34" charset="0"/>
              </a:rPr>
              <a:t>This strategy involves holding the learner’s hands by positioning one’s hands </a:t>
            </a:r>
            <a:r>
              <a:rPr lang="en-US" altLang="en-US" sz="2800" u="sng">
                <a:solidFill>
                  <a:srgbClr val="AD0000"/>
                </a:solidFill>
                <a:latin typeface="Trebuchet MS" panose="020B0603020202020204" pitchFamily="34" charset="0"/>
              </a:rPr>
              <a:t>over the backs of her hands</a:t>
            </a:r>
            <a:r>
              <a:rPr lang="en-US" altLang="en-US" sz="2800">
                <a:solidFill>
                  <a:srgbClr val="AD0000"/>
                </a:solidFill>
                <a:latin typeface="Trebuchet MS" panose="020B0603020202020204" pitchFamily="34" charset="0"/>
              </a:rPr>
              <a:t>.</a:t>
            </a:r>
            <a:endParaRPr lang="en-US" altLang="en-US" sz="2800" u="sng">
              <a:solidFill>
                <a:srgbClr val="AD0000"/>
              </a:solidFill>
              <a:latin typeface="Trebuchet MS" panose="020B0603020202020204" pitchFamily="34" charset="0"/>
            </a:endParaRPr>
          </a:p>
          <a:p>
            <a:pPr marL="0" indent="17463" eaLnBrk="1" hangingPunct="1">
              <a:buNone/>
            </a:pPr>
            <a:endParaRPr lang="en-US" altLang="en-US" sz="1400" b="1">
              <a:latin typeface="Trebuchet MS" panose="020B0603020202020204" pitchFamily="34" charset="0"/>
            </a:endParaRPr>
          </a:p>
          <a:p>
            <a:pPr marL="0" indent="17463" eaLnBrk="1" hangingPunct="1">
              <a:buNone/>
            </a:pPr>
            <a:endParaRPr lang="en-US" altLang="en-US" sz="2800">
              <a:latin typeface="Trebuchet MS" panose="020B0603020202020204" pitchFamily="34" charset="0"/>
            </a:endParaRPr>
          </a:p>
          <a:p>
            <a:pPr marL="0" indent="17463" eaLnBrk="1" hangingPunct="1">
              <a:buNone/>
            </a:pPr>
            <a:r>
              <a:rPr lang="en-US" altLang="en-US" sz="2800">
                <a:latin typeface="Trebuchet MS" panose="020B0603020202020204" pitchFamily="34" charset="0"/>
              </a:rPr>
              <a:t>The hand-over-hand strategy involves physically manipulating a learner</a:t>
            </a:r>
            <a:r>
              <a:rPr lang="ja-JP" altLang="en-US" sz="2800">
                <a:latin typeface="Trebuchet MS" panose="020B0603020202020204" pitchFamily="34" charset="0"/>
              </a:rPr>
              <a:t>’</a:t>
            </a:r>
            <a:r>
              <a:rPr lang="en-US" altLang="ja-JP" sz="2800">
                <a:latin typeface="Trebuchet MS" panose="020B0603020202020204" pitchFamily="34" charset="0"/>
              </a:rPr>
              <a:t>s hands through an action (or manual sign).</a:t>
            </a:r>
          </a:p>
          <a:p>
            <a:pPr marL="0" indent="17463" eaLnBrk="1" hangingPunct="1">
              <a:buFont typeface="Arial" panose="020B0604020202020204" pitchFamily="34" charset="0"/>
              <a:buAutoNum type="arabicPeriod"/>
            </a:pPr>
            <a:endParaRPr lang="en-US" altLang="en-US" sz="2800">
              <a:latin typeface="Trebuchet MS" panose="020B0603020202020204" pitchFamily="34" charset="0"/>
            </a:endParaRPr>
          </a:p>
        </p:txBody>
      </p:sp>
      <p:pic>
        <p:nvPicPr>
          <p:cNvPr id="2" name="Slide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254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7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1" y="533401"/>
            <a:ext cx="8348663" cy="1090613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4800" dirty="0">
                <a:latin typeface="Trebuchet MS" charset="0"/>
                <a:cs typeface="+mj-cs"/>
              </a:rPr>
              <a:t>ACTIVITY</a:t>
            </a:r>
          </a:p>
        </p:txBody>
      </p:sp>
      <p:sp>
        <p:nvSpPr>
          <p:cNvPr id="2119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362200" y="1828800"/>
            <a:ext cx="8110538" cy="5029200"/>
          </a:xfrm>
        </p:spPr>
        <p:txBody>
          <a:bodyPr/>
          <a:lstStyle/>
          <a:p>
            <a:pPr marL="0" indent="0" eaLnBrk="1" hangingPunct="1">
              <a:buNone/>
              <a:defRPr/>
            </a:pPr>
            <a:r>
              <a:rPr lang="en-US" dirty="0">
                <a:latin typeface="Trebuchet MS" charset="0"/>
              </a:rPr>
              <a:t>IF you are watching this webinar with another person, please pause and try the following</a:t>
            </a:r>
            <a:r>
              <a:rPr lang="en-US" dirty="0" smtClean="0">
                <a:latin typeface="Trebuchet MS" charset="0"/>
              </a:rPr>
              <a:t>:</a:t>
            </a:r>
            <a:endParaRPr lang="en-US" dirty="0">
              <a:latin typeface="Trebuchet MS" charset="0"/>
              <a:cs typeface="+mn-cs"/>
            </a:endParaRPr>
          </a:p>
          <a:p>
            <a:pPr marL="609600" indent="-609600" eaLnBrk="1" hangingPunct="1">
              <a:buFont typeface="Arial" charset="0"/>
              <a:buAutoNum type="arabicPeriod"/>
              <a:defRPr/>
            </a:pPr>
            <a:r>
              <a:rPr lang="en-US" dirty="0" smtClean="0">
                <a:latin typeface="Trebuchet MS" charset="0"/>
                <a:cs typeface="+mn-cs"/>
              </a:rPr>
              <a:t>Take turns being a learner who has DB, and an interaction partner</a:t>
            </a:r>
          </a:p>
          <a:p>
            <a:pPr marL="609600" indent="-609600" eaLnBrk="1" hangingPunct="1">
              <a:buFont typeface="Arial" charset="0"/>
              <a:buAutoNum type="arabicPeriod"/>
              <a:defRPr/>
            </a:pPr>
            <a:r>
              <a:rPr lang="en-US" dirty="0" smtClean="0">
                <a:latin typeface="Trebuchet MS" charset="0"/>
                <a:cs typeface="+mn-cs"/>
              </a:rPr>
              <a:t>Experiment with both the hand-over-hand and hand-under-hand approaches.</a:t>
            </a:r>
            <a:endParaRPr lang="en-US" sz="2800" dirty="0">
              <a:latin typeface="Trebuchet MS" charset="0"/>
              <a:cs typeface="+mn-cs"/>
            </a:endParaRPr>
          </a:p>
          <a:p>
            <a:pPr marL="609600" indent="-609600" eaLnBrk="1" hangingPunct="1">
              <a:buNone/>
              <a:defRPr/>
            </a:pPr>
            <a:endParaRPr lang="en-US" sz="1400" dirty="0">
              <a:latin typeface="Trebuchet MS" charset="0"/>
              <a:cs typeface="+mn-cs"/>
            </a:endParaRPr>
          </a:p>
          <a:p>
            <a:pPr marL="609600" indent="-609600" algn="ctr" eaLnBrk="1" hangingPunct="1">
              <a:buNone/>
              <a:defRPr/>
            </a:pPr>
            <a:r>
              <a:rPr lang="en-US" sz="3600" b="1" dirty="0">
                <a:solidFill>
                  <a:schemeClr val="folHlink"/>
                </a:solidFill>
                <a:latin typeface="Trebuchet MS" charset="0"/>
                <a:cs typeface="+mn-cs"/>
              </a:rPr>
              <a:t>COMPARE HOW THESE TWO FEEL!</a:t>
            </a:r>
            <a:endParaRPr lang="en-US" sz="3600" b="1" dirty="0">
              <a:latin typeface="Trebuchet MS" charset="0"/>
              <a:cs typeface="+mn-cs"/>
            </a:endParaRPr>
          </a:p>
        </p:txBody>
      </p:sp>
      <p:pic>
        <p:nvPicPr>
          <p:cNvPr id="2" name="Slide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930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1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1" y="533401"/>
            <a:ext cx="8348663" cy="1090613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dirty="0" smtClean="0">
                <a:latin typeface="Trebuchet MS" charset="0"/>
                <a:cs typeface="+mj-cs"/>
              </a:rPr>
              <a:t>HAND-UNDER-HAND STRATEGIES</a:t>
            </a:r>
            <a:endParaRPr lang="en-US" sz="4800" dirty="0">
              <a:latin typeface="Trebuchet MS" charset="0"/>
              <a:cs typeface="+mj-cs"/>
            </a:endParaRP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362200" y="1828800"/>
            <a:ext cx="8305800" cy="4800600"/>
          </a:xfrm>
        </p:spPr>
        <p:txBody>
          <a:bodyPr/>
          <a:lstStyle/>
          <a:p>
            <a:pPr marL="609600" indent="-609600" eaLnBrk="1" hangingPunct="1">
              <a:buNone/>
            </a:pPr>
            <a:r>
              <a:rPr lang="en-US" altLang="en-US" sz="3600" b="1">
                <a:latin typeface="Trebuchet MS" panose="020B0603020202020204" pitchFamily="34" charset="0"/>
              </a:rPr>
              <a:t>What is </a:t>
            </a:r>
            <a:r>
              <a:rPr lang="ja-JP" altLang="en-US" sz="3600" b="1">
                <a:latin typeface="Trebuchet MS" panose="020B0603020202020204" pitchFamily="34" charset="0"/>
              </a:rPr>
              <a:t>“</a:t>
            </a:r>
            <a:r>
              <a:rPr lang="en-US" altLang="ja-JP" sz="3600" b="1">
                <a:latin typeface="Trebuchet MS" panose="020B0603020202020204" pitchFamily="34" charset="0"/>
              </a:rPr>
              <a:t>hand-under-hand</a:t>
            </a:r>
            <a:r>
              <a:rPr lang="ja-JP" altLang="en-US" sz="3600" b="1">
                <a:latin typeface="Trebuchet MS" panose="020B0603020202020204" pitchFamily="34" charset="0"/>
              </a:rPr>
              <a:t>”</a:t>
            </a:r>
            <a:r>
              <a:rPr lang="en-US" altLang="ja-JP" sz="3600" b="1">
                <a:latin typeface="Trebuchet MS" panose="020B0603020202020204" pitchFamily="34" charset="0"/>
              </a:rPr>
              <a:t> all about?</a:t>
            </a:r>
          </a:p>
          <a:p>
            <a:pPr marL="609600" indent="-609600" eaLnBrk="1" hangingPunct="1">
              <a:buNone/>
            </a:pPr>
            <a:endParaRPr lang="en-US" altLang="en-US" sz="1400" b="1">
              <a:latin typeface="Trebuchet MS" panose="020B0603020202020204" pitchFamily="34" charset="0"/>
            </a:endParaRPr>
          </a:p>
          <a:p>
            <a:pPr marL="609600" indent="-609600" eaLnBrk="1" hangingPunct="1"/>
            <a:r>
              <a:rPr lang="en-US" altLang="en-US" sz="2800">
                <a:latin typeface="Trebuchet MS" panose="020B0603020202020204" pitchFamily="34" charset="0"/>
              </a:rPr>
              <a:t>If a partner’s hands are positioned palms-up, she is saying to the learner, </a:t>
            </a:r>
            <a:r>
              <a:rPr lang="ja-JP" altLang="en-US" sz="2800">
                <a:latin typeface="Trebuchet MS" panose="020B0603020202020204" pitchFamily="34" charset="0"/>
              </a:rPr>
              <a:t>“</a:t>
            </a:r>
            <a:r>
              <a:rPr lang="en-US" altLang="ja-JP" sz="2800">
                <a:latin typeface="Trebuchet MS" panose="020B0603020202020204" pitchFamily="34" charset="0"/>
              </a:rPr>
              <a:t>I am ready to listen to you.</a:t>
            </a:r>
            <a:r>
              <a:rPr lang="ja-JP" altLang="en-US" sz="2800">
                <a:latin typeface="Trebuchet MS" panose="020B0603020202020204" pitchFamily="34" charset="0"/>
              </a:rPr>
              <a:t>”</a:t>
            </a:r>
            <a:endParaRPr lang="en-US" altLang="ja-JP" sz="2800">
              <a:latin typeface="Trebuchet MS" panose="020B0603020202020204" pitchFamily="34" charset="0"/>
            </a:endParaRPr>
          </a:p>
          <a:p>
            <a:pPr marL="609600" indent="-609600" eaLnBrk="1" hangingPunct="1"/>
            <a:r>
              <a:rPr lang="en-US" altLang="en-US" sz="2800">
                <a:latin typeface="Trebuchet MS" panose="020B0603020202020204" pitchFamily="34" charset="0"/>
              </a:rPr>
              <a:t>If the partner’s hands are positioned palms-down, she is saying to the learner, </a:t>
            </a:r>
            <a:r>
              <a:rPr lang="ja-JP" altLang="en-US" sz="2800">
                <a:latin typeface="Trebuchet MS" panose="020B0603020202020204" pitchFamily="34" charset="0"/>
              </a:rPr>
              <a:t>“</a:t>
            </a:r>
            <a:r>
              <a:rPr lang="en-US" altLang="ja-JP" sz="2800">
                <a:latin typeface="Trebuchet MS" panose="020B0603020202020204" pitchFamily="34" charset="0"/>
              </a:rPr>
              <a:t>I am ready to talk (sign) with you.</a:t>
            </a:r>
            <a:r>
              <a:rPr lang="ja-JP" altLang="en-US" sz="2800">
                <a:latin typeface="Trebuchet MS" panose="020B0603020202020204" pitchFamily="34" charset="0"/>
              </a:rPr>
              <a:t>”</a:t>
            </a:r>
            <a:endParaRPr lang="en-US" altLang="ja-JP" sz="2800">
              <a:latin typeface="Trebuchet MS" panose="020B0603020202020204" pitchFamily="34" charset="0"/>
            </a:endParaRPr>
          </a:p>
          <a:p>
            <a:pPr marL="609600" indent="-609600" eaLnBrk="1" hangingPunct="1">
              <a:buFont typeface="Arial" panose="020B0604020202020204" pitchFamily="34" charset="0"/>
              <a:buAutoNum type="arabicPeriod"/>
            </a:pPr>
            <a:endParaRPr lang="en-US" altLang="en-US" sz="2800">
              <a:latin typeface="Trebuchet MS" panose="020B0603020202020204" pitchFamily="34" charset="0"/>
            </a:endParaRPr>
          </a:p>
        </p:txBody>
      </p:sp>
      <p:pic>
        <p:nvPicPr>
          <p:cNvPr id="3" name="Slide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8708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3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en-US" dirty="0" smtClean="0">
                <a:latin typeface="Trebuchet MS" charset="0"/>
                <a:cs typeface="+mj-cs"/>
              </a:rPr>
              <a:t>WHY USE HAND-UNDER-HAND?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28800" y="1905000"/>
            <a:ext cx="8718550" cy="4953000"/>
          </a:xfrm>
        </p:spPr>
        <p:txBody>
          <a:bodyPr/>
          <a:lstStyle/>
          <a:p>
            <a:pPr algn="ctr" eaLnBrk="1" hangingPunct="1">
              <a:buFont typeface="Wingdings" panose="05000000000000000000" pitchFamily="2" charset="2"/>
              <a:buNone/>
            </a:pPr>
            <a:r>
              <a:rPr lang="en-US" altLang="en-US" smtClean="0">
                <a:latin typeface="Trebuchet MS" panose="020B0603020202020204" pitchFamily="34" charset="0"/>
              </a:rPr>
              <a:t>“Would you </a:t>
            </a:r>
            <a:r>
              <a:rPr lang="en-US" altLang="en-US" i="1" smtClean="0">
                <a:latin typeface="Trebuchet MS" panose="020B0603020202020204" pitchFamily="34" charset="0"/>
              </a:rPr>
              <a:t>ever</a:t>
            </a:r>
            <a:r>
              <a:rPr lang="en-US" altLang="en-US" smtClean="0">
                <a:latin typeface="Trebuchet MS" panose="020B0603020202020204" pitchFamily="34" charset="0"/>
              </a:rPr>
              <a:t> put your fingers into the eyes of a child, who has vision, to direct her attention to something?”-Barbara Miles</a:t>
            </a:r>
          </a:p>
          <a:p>
            <a:pPr algn="ctr" eaLnBrk="1" hangingPunct="1">
              <a:buFont typeface="Wingdings" panose="05000000000000000000" pitchFamily="2" charset="2"/>
              <a:buNone/>
            </a:pPr>
            <a:endParaRPr lang="en-US" altLang="en-US" sz="2000">
              <a:latin typeface="Trebuchet MS" panose="020B0603020202020204" pitchFamily="34" charset="0"/>
            </a:endParaRP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smtClean="0">
                <a:latin typeface="Trebuchet MS" panose="020B0603020202020204" pitchFamily="34" charset="0"/>
              </a:rPr>
              <a:t>  The use of hand-under-hand strategies frees the learner</a:t>
            </a:r>
            <a:r>
              <a:rPr lang="ja-JP" altLang="en-US" smtClean="0">
                <a:latin typeface="Trebuchet MS" panose="020B0603020202020204" pitchFamily="34" charset="0"/>
              </a:rPr>
              <a:t>’</a:t>
            </a:r>
            <a:r>
              <a:rPr lang="en-US" altLang="ja-JP" smtClean="0">
                <a:latin typeface="Trebuchet MS" panose="020B0603020202020204" pitchFamily="34" charset="0"/>
              </a:rPr>
              <a:t>s hands so they may be used, at </a:t>
            </a:r>
            <a:r>
              <a:rPr lang="en-US" altLang="ja-JP" i="1" smtClean="0">
                <a:latin typeface="Trebuchet MS" panose="020B0603020202020204" pitchFamily="34" charset="0"/>
              </a:rPr>
              <a:t>her</a:t>
            </a:r>
            <a:r>
              <a:rPr lang="en-US" altLang="ja-JP" smtClean="0">
                <a:latin typeface="Trebuchet MS" panose="020B0603020202020204" pitchFamily="34" charset="0"/>
              </a:rPr>
              <a:t> discretion, for: safety, self-stimulation, communication, protection, functional skill performance.</a:t>
            </a:r>
            <a:endParaRPr lang="en-US" altLang="en-US" smtClean="0">
              <a:latin typeface="Trebuchet MS" panose="020B0603020202020204" pitchFamily="34" charset="0"/>
            </a:endParaRPr>
          </a:p>
        </p:txBody>
      </p:sp>
      <p:pic>
        <p:nvPicPr>
          <p:cNvPr id="4" name="Slide 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008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23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Bold Stripes">
  <a:themeElements>
    <a:clrScheme name="Bold Stripes 2">
      <a:dk1>
        <a:srgbClr val="000000"/>
      </a:dk1>
      <a:lt1>
        <a:srgbClr val="EAEAEA"/>
      </a:lt1>
      <a:dk2>
        <a:srgbClr val="003366"/>
      </a:dk2>
      <a:lt2>
        <a:srgbClr val="EAEAEA"/>
      </a:lt2>
      <a:accent1>
        <a:srgbClr val="FFFFFF"/>
      </a:accent1>
      <a:accent2>
        <a:srgbClr val="DDDDDD"/>
      </a:accent2>
      <a:accent3>
        <a:srgbClr val="F3F3F3"/>
      </a:accent3>
      <a:accent4>
        <a:srgbClr val="000000"/>
      </a:accent4>
      <a:accent5>
        <a:srgbClr val="FFFFFF"/>
      </a:accent5>
      <a:accent6>
        <a:srgbClr val="C8C8C8"/>
      </a:accent6>
      <a:hlink>
        <a:srgbClr val="336699"/>
      </a:hlink>
      <a:folHlink>
        <a:srgbClr val="9A0000"/>
      </a:folHlink>
    </a:clrScheme>
    <a:fontScheme name="Bold Stripes">
      <a:majorFont>
        <a:latin typeface="Helvetica"/>
        <a:ea typeface="ＭＳ Ｐゴシック"/>
        <a:cs typeface=""/>
      </a:majorFont>
      <a:minorFont>
        <a:latin typeface="Helvetica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Bold Stripes 1">
        <a:dk1>
          <a:srgbClr val="356677"/>
        </a:dk1>
        <a:lt1>
          <a:srgbClr val="FFFFFF"/>
        </a:lt1>
        <a:dk2>
          <a:srgbClr val="3E798E"/>
        </a:dk2>
        <a:lt2>
          <a:srgbClr val="FFFFCC"/>
        </a:lt2>
        <a:accent1>
          <a:srgbClr val="7FA0B1"/>
        </a:accent1>
        <a:accent2>
          <a:srgbClr val="3A7184"/>
        </a:accent2>
        <a:accent3>
          <a:srgbClr val="AFBEC6"/>
        </a:accent3>
        <a:accent4>
          <a:srgbClr val="DADADA"/>
        </a:accent4>
        <a:accent5>
          <a:srgbClr val="C0CDD5"/>
        </a:accent5>
        <a:accent6>
          <a:srgbClr val="346677"/>
        </a:accent6>
        <a:hlink>
          <a:srgbClr val="FFBF0B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old Stripes 2">
        <a:dk1>
          <a:srgbClr val="000000"/>
        </a:dk1>
        <a:lt1>
          <a:srgbClr val="EAEAEA"/>
        </a:lt1>
        <a:dk2>
          <a:srgbClr val="003366"/>
        </a:dk2>
        <a:lt2>
          <a:srgbClr val="EAEAEA"/>
        </a:lt2>
        <a:accent1>
          <a:srgbClr val="FFFFFF"/>
        </a:accent1>
        <a:accent2>
          <a:srgbClr val="DDDDDD"/>
        </a:accent2>
        <a:accent3>
          <a:srgbClr val="F3F3F3"/>
        </a:accent3>
        <a:accent4>
          <a:srgbClr val="000000"/>
        </a:accent4>
        <a:accent5>
          <a:srgbClr val="FFFFFF"/>
        </a:accent5>
        <a:accent6>
          <a:srgbClr val="C8C8C8"/>
        </a:accent6>
        <a:hlink>
          <a:srgbClr val="336699"/>
        </a:hlink>
        <a:folHlink>
          <a:srgbClr val="9A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ld Stripes 3">
        <a:dk1>
          <a:srgbClr val="000000"/>
        </a:dk1>
        <a:lt1>
          <a:srgbClr val="EAEAEA"/>
        </a:lt1>
        <a:dk2>
          <a:srgbClr val="000000"/>
        </a:dk2>
        <a:lt2>
          <a:srgbClr val="EAEAEA"/>
        </a:lt2>
        <a:accent1>
          <a:srgbClr val="FFFFFF"/>
        </a:accent1>
        <a:accent2>
          <a:srgbClr val="DDDDDD"/>
        </a:accent2>
        <a:accent3>
          <a:srgbClr val="F3F3F3"/>
        </a:accent3>
        <a:accent4>
          <a:srgbClr val="000000"/>
        </a:accent4>
        <a:accent5>
          <a:srgbClr val="FFFFFF"/>
        </a:accent5>
        <a:accent6>
          <a:srgbClr val="C8C8C8"/>
        </a:accent6>
        <a:hlink>
          <a:srgbClr val="777777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ld Stripes 4">
        <a:dk1>
          <a:srgbClr val="492417"/>
        </a:dk1>
        <a:lt1>
          <a:srgbClr val="D4D5C3"/>
        </a:lt1>
        <a:dk2>
          <a:srgbClr val="6E4900"/>
        </a:dk2>
        <a:lt2>
          <a:srgbClr val="B9BA9C"/>
        </a:lt2>
        <a:accent1>
          <a:srgbClr val="DBD8CF"/>
        </a:accent1>
        <a:accent2>
          <a:srgbClr val="C7C8B0"/>
        </a:accent2>
        <a:accent3>
          <a:srgbClr val="E6E7DE"/>
        </a:accent3>
        <a:accent4>
          <a:srgbClr val="3D1D12"/>
        </a:accent4>
        <a:accent5>
          <a:srgbClr val="EAE9E4"/>
        </a:accent5>
        <a:accent6>
          <a:srgbClr val="B4B59F"/>
        </a:accent6>
        <a:hlink>
          <a:srgbClr val="CC990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</TotalTime>
  <Words>690</Words>
  <Application>Microsoft Macintosh PowerPoint</Application>
  <PresentationFormat>Widescreen</PresentationFormat>
  <Paragraphs>92</Paragraphs>
  <Slides>10</Slides>
  <Notes>10</Notes>
  <HiddenSlides>0</HiddenSlides>
  <MMClips>9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Calibri</vt:lpstr>
      <vt:lpstr>Helvetica</vt:lpstr>
      <vt:lpstr>ＭＳ Ｐゴシック</vt:lpstr>
      <vt:lpstr>Trebuchet MS</vt:lpstr>
      <vt:lpstr>Wingdings</vt:lpstr>
      <vt:lpstr>Arial</vt:lpstr>
      <vt:lpstr>Bold Stripes</vt:lpstr>
      <vt:lpstr>HAND-UNDER-HAND STRATEGIES,  for Teaching Learners with Deaf-Blindness</vt:lpstr>
      <vt:lpstr>HAND-UNDER-HAND STRATEGIES</vt:lpstr>
      <vt:lpstr>HAND-UNDER-HAND STRATEGIES</vt:lpstr>
      <vt:lpstr>ACTIVITY</vt:lpstr>
      <vt:lpstr>HAND-UNDER-HAND STRATEGIES</vt:lpstr>
      <vt:lpstr>HAND-UNDER-HAND STRATEGIES</vt:lpstr>
      <vt:lpstr>ACTIVITY</vt:lpstr>
      <vt:lpstr>HAND-UNDER-HAND STRATEGIES</vt:lpstr>
      <vt:lpstr>WHY USE HAND-UNDER-HAND?</vt:lpstr>
      <vt:lpstr>Credits</vt:lpstr>
    </vt:vector>
  </TitlesOfParts>
  <Company>WOU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HAND-UNDER-HAND STRATEGIES,  for Teaching Learners with Deaf-Blindness</dc:title>
  <dc:creator>Jordyn Watanabe</dc:creator>
  <cp:lastModifiedBy>Jordyn Watanabe</cp:lastModifiedBy>
  <cp:revision>5</cp:revision>
  <dcterms:created xsi:type="dcterms:W3CDTF">2018-04-24T16:30:29Z</dcterms:created>
  <dcterms:modified xsi:type="dcterms:W3CDTF">2020-05-15T19:15:16Z</dcterms:modified>
</cp:coreProperties>
</file>