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1" r:id="rId1"/>
  </p:sldMasterIdLst>
  <p:handoutMasterIdLst>
    <p:handoutMasterId r:id="rId9"/>
  </p:handoutMasterIdLst>
  <p:sldIdLst>
    <p:sldId id="256" r:id="rId2"/>
    <p:sldId id="261" r:id="rId3"/>
    <p:sldId id="257" r:id="rId4"/>
    <p:sldId id="258" r:id="rId5"/>
    <p:sldId id="259" r:id="rId6"/>
    <p:sldId id="260" r:id="rId7"/>
    <p:sldId id="263" r:id="rId8"/>
  </p:sldIdLst>
  <p:sldSz cx="12192000" cy="6858000"/>
  <p:notesSz cx="7010400" cy="9296400"/>
  <p:custDataLst>
    <p:tags r:id="rId1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3" autoAdjust="0"/>
    <p:restoredTop sz="94635" autoAdjust="0"/>
  </p:normalViewPr>
  <p:slideViewPr>
    <p:cSldViewPr snapToGrid="0">
      <p:cViewPr varScale="1">
        <p:scale>
          <a:sx n="105" d="100"/>
          <a:sy n="105" d="100"/>
        </p:scale>
        <p:origin x="816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DEA4021-9CAD-4819-9488-667A20DC8CA3}" type="datetimeFigureOut">
              <a:rPr lang="en-US" smtClean="0"/>
              <a:t>2/13/20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8402194-4540-4054-8179-83C8D4C5A6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7059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103-BC34-4FE4-A40E-EDDEECFDA5D0}" type="datetimeFigureOut">
              <a:rPr lang="en-US" smtClean="0"/>
              <a:pPr/>
              <a:t>2/13/20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396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smtClean="0"/>
              <a:pPr/>
              <a:t>2/13/20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5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smtClean="0"/>
              <a:pPr/>
              <a:t>2/13/20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227533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smtClean="0"/>
              <a:pPr/>
              <a:t>2/13/20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5510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pPr/>
              <a:t>2/13/20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7496136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pPr/>
              <a:t>2/13/20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491328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pPr/>
              <a:t>2/13/20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5458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pPr/>
              <a:t>2/13/20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501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pPr/>
              <a:t>2/13/20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46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pPr/>
              <a:t>2/13/20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262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pPr/>
              <a:t>2/13/20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253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pPr/>
              <a:t>2/13/20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761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pPr/>
              <a:t>2/13/20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101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pPr/>
              <a:t>2/13/20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119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pPr/>
              <a:t>2/13/20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762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pPr/>
              <a:t>2/13/20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934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451C3-0FF4-47C4-B829-773ADF60F88C}" type="datetimeFigureOut">
              <a:rPr lang="en-US" smtClean="0"/>
              <a:pPr/>
              <a:t>2/13/20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660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  <p:sldLayoutId id="2147483704" r:id="rId13"/>
    <p:sldLayoutId id="2147483705" r:id="rId14"/>
    <p:sldLayoutId id="2147483706" r:id="rId15"/>
    <p:sldLayoutId id="2147483707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u="none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Michigan Alliance for Families(MAF) and DeafBlind Central: Michigan’s Training and Resource Project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Kelly Orginski, Michigan Alliance for Families-PTI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Jennifer Bigelow-Stambaugh, DB Central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Michigan Alliance for Families logo. Information, support, and education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9991" y="1082085"/>
            <a:ext cx="3366870" cy="1215358"/>
          </a:xfrm>
          <a:prstGeom prst="rect">
            <a:avLst/>
          </a:prstGeom>
        </p:spPr>
      </p:pic>
      <p:pic>
        <p:nvPicPr>
          <p:cNvPr id="5" name="Picture 4" descr="Deaf-Blind Central logo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7044" y="240036"/>
            <a:ext cx="1298699" cy="2164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507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1276" y="708454"/>
            <a:ext cx="882272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600" dirty="0"/>
          </a:p>
          <a:p>
            <a:endParaRPr lang="en-US" sz="3600" dirty="0"/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The Michigan Alliance for Families and DB Central both believe supporting parents is the most important service we can provide. We also have a "we are better together" working agreement. </a:t>
            </a:r>
          </a:p>
        </p:txBody>
      </p:sp>
    </p:spTree>
    <p:extLst>
      <p:ext uri="{BB962C8B-B14F-4D97-AF65-F5344CB8AC3E}">
        <p14:creationId xmlns:p14="http://schemas.microsoft.com/office/powerpoint/2010/main" val="3737065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Michigan Alliance for Families (MAF) -</a:t>
            </a:r>
            <a:r>
              <a:rPr lang="en-US" altLang="en-US" sz="3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Implementing a Statewide System to Serve Michigan Families </a:t>
            </a:r>
            <a:b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r>
              <a:rPr lang="en-US" alt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Information, Support and Resources For </a:t>
            </a:r>
            <a:r>
              <a:rPr lang="en-US" altLang="en-US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en-US" alt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Michigan Families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Parent Mentors </a:t>
            </a:r>
            <a:r>
              <a:rPr lang="en-US" altLang="en-US" b="1" i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Local Connection </a:t>
            </a:r>
            <a:r>
              <a:rPr lang="en-US" alt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/>
            <a:r>
              <a:rPr lang="en-US" alt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 Opportunities –</a:t>
            </a:r>
            <a:r>
              <a:rPr lang="en-US" alt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Offer Learning Opportunities designed to meet community needs:</a:t>
            </a:r>
            <a:r>
              <a:rPr lang="en-US" alt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Large Group, Small Group, On-line</a:t>
            </a:r>
          </a:p>
          <a:p>
            <a:pPr lvl="1"/>
            <a:r>
              <a:rPr lang="en-US" alt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Supporting parent leaders and emerging parent leaders</a:t>
            </a:r>
            <a:endParaRPr lang="en-US" alt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alt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 relationships </a:t>
            </a:r>
            <a:r>
              <a:rPr lang="en-US" alt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Family members and professionals, Understand the local systems that provide service to families</a:t>
            </a:r>
          </a:p>
          <a:p>
            <a:pPr lvl="1"/>
            <a:endParaRPr lang="en-US" alt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None/>
            </a:pPr>
            <a:r>
              <a:rPr lang="en-US" alt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Funding sources:</a:t>
            </a:r>
          </a:p>
          <a:p>
            <a:pPr lvl="1">
              <a:buNone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Michigan Department of Education Office of Special Education  And Office of Great Start – Early Childhood Education and Family Services, </a:t>
            </a:r>
            <a:r>
              <a:rPr lang="en-US" sz="1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Early On </a:t>
            </a:r>
          </a:p>
          <a:p>
            <a:pPr lvl="1">
              <a:buNone/>
            </a:pPr>
            <a:r>
              <a:rPr lang="en-US" alt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 Department of Education Office of Special Education Programs </a:t>
            </a:r>
            <a:r>
              <a:rPr lang="en-US" altLang="en-US" sz="12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Michigan’s Parent Training &amp; Information Center (PTI</a:t>
            </a:r>
            <a:endParaRPr lang="en-US" sz="12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653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DeafBlind Central: Michigan’s Training and Resource Project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 for families and/or professionals in Michigan who have a child/student with a combined vision and hearing loss</a:t>
            </a:r>
          </a:p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 is provided in the following ways: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Training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 Dissemination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Family Connections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Technical Assistance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 Change Initiatives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are dedicated to the support, education, and empowerment of families.</a:t>
            </a:r>
          </a:p>
          <a:p>
            <a:pPr marL="457200" lvl="1" indent="0">
              <a:buNone/>
            </a:pP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Funding Source: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United States Department of Education Office of Special Education Programs.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294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Family Engagement Collaboration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Historical</a:t>
            </a:r>
          </a:p>
          <a:p>
            <a:pPr lvl="1"/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Both formed their initial structure at the same time within the state- trust between the two projects and confidence in services</a:t>
            </a:r>
          </a:p>
          <a:p>
            <a:pPr lvl="1"/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Both were building networks/relationships with other partners/agencies within the state</a:t>
            </a:r>
          </a:p>
          <a:p>
            <a:pPr lvl="1"/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Knowledge of the other’s expertise and accessing that rather than duplicating efforts</a:t>
            </a:r>
          </a:p>
        </p:txBody>
      </p:sp>
    </p:spTree>
    <p:extLst>
      <p:ext uri="{BB962C8B-B14F-4D97-AF65-F5344CB8AC3E}">
        <p14:creationId xmlns:p14="http://schemas.microsoft.com/office/powerpoint/2010/main" val="2365827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Together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54659"/>
            <a:ext cx="8596668" cy="428670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Share information on websites and social media</a:t>
            </a:r>
          </a:p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Inservice for staff at MAF Annual Training about DB Central Services</a:t>
            </a:r>
          </a:p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Referrals to DB Central from MAF Parent Mentors that come across families with a child that has a combined hearing and vision loss</a:t>
            </a:r>
          </a:p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MAF has provided trainings for DB Central Family Leaders related to Individualized Education Plans (IEP) and Special Education </a:t>
            </a:r>
          </a:p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MAF Webinar Series</a:t>
            </a:r>
          </a:p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Historically-MAF provided training at DB Central Annual Family Conference</a:t>
            </a:r>
          </a:p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MAF on the DB Central Advisory Committee</a:t>
            </a:r>
          </a:p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Recently, DB Central Family Leaders attended the Region 1 Parent Mentor Monthly Meeting to share information</a:t>
            </a:r>
          </a:p>
        </p:txBody>
      </p:sp>
    </p:spTree>
    <p:extLst>
      <p:ext uri="{BB962C8B-B14F-4D97-AF65-F5344CB8AC3E}">
        <p14:creationId xmlns:p14="http://schemas.microsoft.com/office/powerpoint/2010/main" val="1343469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947954"/>
          </a:xfrm>
        </p:spPr>
        <p:txBody>
          <a:bodyPr>
            <a:normAutofit/>
          </a:bodyPr>
          <a:lstStyle/>
          <a:p>
            <a:pPr algn="ctr"/>
            <a:r>
              <a:rPr lang="en-US" sz="54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Coming together is a beginning, keeping together is progress, working together is success.</a:t>
            </a:r>
            <a:br>
              <a:rPr lang="en-US" sz="54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54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-Henry Ford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Michigan Alliance for Families(MAF) and DeafBlind Central: Michigan’s Training and Resource Project&amp;quot;&quot;/&gt;&lt;property id=&quot;20307&quot; value=&quot;256&quot;/&gt;&lt;/object&gt;&lt;object type=&quot;3&quot; unique_id=&quot;10004&quot;&gt;&lt;property id=&quot;20148&quot; value=&quot;5&quot;/&gt;&lt;property id=&quot;20300&quot; value=&quot;Slide 2&quot;/&gt;&lt;property id=&quot;20307&quot; value=&quot;261&quot;/&gt;&lt;/object&gt;&lt;object type=&quot;3&quot; unique_id=&quot;10005&quot;&gt;&lt;property id=&quot;20148&quot; value=&quot;5&quot;/&gt;&lt;property id=&quot;20300&quot; value=&quot;Slide 3 - &amp;quot;Michigan Alliance for Families (MAF) -Implementing a Statewide System to Serve Michigan Families   &amp;quot;&quot;/&gt;&lt;property id=&quot;20307&quot; value=&quot;257&quot;/&gt;&lt;/object&gt;&lt;object type=&quot;3&quot; unique_id=&quot;10006&quot;&gt;&lt;property id=&quot;20148&quot; value=&quot;5&quot;/&gt;&lt;property id=&quot;20300&quot; value=&quot;Slide 4 - &amp;quot;DeafBlind Central: Michigan’s Training and Resource Project &amp;quot;&quot;/&gt;&lt;property id=&quot;20307&quot; value=&quot;258&quot;/&gt;&lt;/object&gt;&lt;object type=&quot;3&quot; unique_id=&quot;10007&quot;&gt;&lt;property id=&quot;20148&quot; value=&quot;5&quot;/&gt;&lt;property id=&quot;20300&quot; value=&quot;Slide 5 - &amp;quot;Family Engagement Collaboration&amp;quot;&quot;/&gt;&lt;property id=&quot;20307&quot; value=&quot;259&quot;/&gt;&lt;/object&gt;&lt;object type=&quot;3&quot; unique_id=&quot;10008&quot;&gt;&lt;property id=&quot;20148&quot; value=&quot;5&quot;/&gt;&lt;property id=&quot;20300&quot; value=&quot;Slide 6 - &amp;quot;Work Together&amp;quot;&quot;/&gt;&lt;property id=&quot;20307&quot; value=&quot;260&quot;/&gt;&lt;/object&gt;&lt;object type=&quot;3&quot; unique_id=&quot;10009&quot;&gt;&lt;property id=&quot;20148&quot; value=&quot;5&quot;/&gt;&lt;property id=&quot;20300&quot; value=&quot;Slide 7 - &amp;quot;Coming together is a beginning, keeping together is progress, working together is success.  -Henry Ford&amp;quot;&quot;/&gt;&lt;property id=&quot;20307&quot; value=&quot;263&quot;/&gt;&lt;/object&gt;&lt;/object&gt;&lt;object type=&quot;8&quot; unique_id=&quot;10018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209</TotalTime>
  <Words>428</Words>
  <Application>Microsoft Macintosh PowerPoint</Application>
  <PresentationFormat>Widescreen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Trebuchet MS</vt:lpstr>
      <vt:lpstr>Wingdings</vt:lpstr>
      <vt:lpstr>Wingdings 3</vt:lpstr>
      <vt:lpstr>Facet</vt:lpstr>
      <vt:lpstr>Michigan Alliance for Families(MAF) and DeafBlind Central: Michigan’s Training and Resource Project</vt:lpstr>
      <vt:lpstr>PowerPoint Presentation</vt:lpstr>
      <vt:lpstr>Michigan Alliance for Families (MAF) -Implementing a Statewide System to Serve Michigan Families   </vt:lpstr>
      <vt:lpstr>DeafBlind Central: Michigan’s Training and Resource Project </vt:lpstr>
      <vt:lpstr>Family Engagement Collaboration</vt:lpstr>
      <vt:lpstr>Work Together</vt:lpstr>
      <vt:lpstr>Coming together is a beginning, keeping together is progress, working together is success.  -Henry Ford</vt:lpstr>
    </vt:vector>
  </TitlesOfParts>
  <Company>Central Michigan University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Michigan Alliance for Families(MAF) and DeafBlind Central: Michigan’s Training and Resource Project</dc:title>
  <dc:creator>Stambaugh, Jennifer Eileen</dc:creator>
  <cp:lastModifiedBy>Haylee Marcotte</cp:lastModifiedBy>
  <cp:revision>19</cp:revision>
  <cp:lastPrinted>2016-05-06T19:14:47Z</cp:lastPrinted>
  <dcterms:created xsi:type="dcterms:W3CDTF">2016-05-03T14:34:33Z</dcterms:created>
  <dcterms:modified xsi:type="dcterms:W3CDTF">2020-02-13T23:03:35Z</dcterms:modified>
</cp:coreProperties>
</file>