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notesMasterIdLst>
    <p:notesMasterId r:id="rId3"/>
  </p:notesMasterIdLst>
  <p:sldIdLst>
    <p:sldId id="37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5AB4144-0D20-4116-91B7-083810F6D418}">
          <p14:sldIdLst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6829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9762" autoAdjust="0"/>
  </p:normalViewPr>
  <p:slideViewPr>
    <p:cSldViewPr snapToGrid="0" snapToObjects="1">
      <p:cViewPr varScale="1">
        <p:scale>
          <a:sx n="111" d="100"/>
          <a:sy n="111" d="100"/>
        </p:scale>
        <p:origin x="168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5427A-CFC5-DF4D-A040-4295D1AFD457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F286C-1D4C-4348-A5FE-5152F75E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6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34AEDD7-F305-E547-8BAF-2E09AEBA308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2FEBDF2-88AF-E544-8633-209899EA5D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0" i="0" u="none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sie@ppmd.org" TargetMode="External"/><Relationship Id="rId7" Type="http://schemas.openxmlformats.org/officeDocument/2006/relationships/hyperlink" Target="http://www.cbss.umd.edu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onnaric@umd.edu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ppmd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he parents place of Maryland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977900"/>
            <a:ext cx="3364970" cy="9398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33400" y="2268091"/>
            <a:ext cx="32080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THE PARENTS PLACE </a:t>
            </a:r>
          </a:p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              OF </a:t>
            </a:r>
          </a:p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       MARYLAND </a:t>
            </a:r>
          </a:p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A Center for Families of Children with Disabilities </a:t>
            </a: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801 Cromwell Park Drive Ste. 103</a:t>
            </a: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Glen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</a:rPr>
              <a:t>Burnie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 MD 21061 </a:t>
            </a:r>
          </a:p>
          <a:p>
            <a:endParaRPr lang="en-US" sz="20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EXECUTIVE DIRECTOR: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Josie Thomas</a:t>
            </a:r>
          </a:p>
          <a:p>
            <a:r>
              <a:rPr lang="en-US" sz="1400" dirty="0">
                <a:hlinkClick r:id="rId3"/>
              </a:rPr>
              <a:t>Josie@ppmd.org</a:t>
            </a:r>
            <a:endParaRPr lang="en-US" sz="1400" dirty="0"/>
          </a:p>
          <a:p>
            <a:endParaRPr lang="en-US" sz="1400" dirty="0"/>
          </a:p>
          <a:p>
            <a:r>
              <a:rPr lang="en-US" dirty="0">
                <a:hlinkClick r:id="rId4" tooltip="The Parents' Place of Maryland"/>
              </a:rPr>
              <a:t>www.ppmd.org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and “like us” on 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FACEBOOK </a:t>
            </a:r>
          </a:p>
        </p:txBody>
      </p:sp>
      <p:pic>
        <p:nvPicPr>
          <p:cNvPr id="16" name="Picture 15" descr="Connections Beyond Sight and Sound 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7806" y="865524"/>
            <a:ext cx="1581277" cy="164907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582920" y="2773809"/>
            <a:ext cx="3116580" cy="3816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Connections Beyond Sight </a:t>
            </a:r>
          </a:p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                and Sound</a:t>
            </a:r>
          </a:p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          Maryland and DC </a:t>
            </a:r>
          </a:p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</a:rPr>
              <a:t>         Deaf-blind Project</a:t>
            </a: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         University of Maryland</a:t>
            </a: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       College Park, MD 20742  </a:t>
            </a:r>
          </a:p>
          <a:p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PROJECT DIRECTOR: 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Donna Riccobono </a:t>
            </a:r>
          </a:p>
          <a:p>
            <a:r>
              <a:rPr lang="en-US" sz="1400" dirty="0">
                <a:hlinkClick r:id="rId6"/>
              </a:rPr>
              <a:t>donnaric@umd.edu</a:t>
            </a:r>
            <a:r>
              <a:rPr lang="en-US" sz="1400" dirty="0"/>
              <a:t> </a:t>
            </a:r>
          </a:p>
          <a:p>
            <a:endParaRPr lang="en-US" sz="1400" dirty="0"/>
          </a:p>
          <a:p>
            <a:r>
              <a:rPr lang="en-US" dirty="0">
                <a:hlinkClick r:id="rId7" tooltip="Connection Beyond Sight and Sound"/>
              </a:rPr>
              <a:t>www.cbss.umd.edu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and “like us” on 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FACEBOOK </a:t>
            </a:r>
          </a:p>
        </p:txBody>
      </p:sp>
      <p:sp>
        <p:nvSpPr>
          <p:cNvPr id="17" name="Heart 1"/>
          <p:cNvSpPr>
            <a:spLocks/>
          </p:cNvSpPr>
          <p:nvPr/>
        </p:nvSpPr>
        <p:spPr bwMode="auto">
          <a:xfrm>
            <a:off x="3987270" y="2268091"/>
            <a:ext cx="671513" cy="619125"/>
          </a:xfrm>
          <a:custGeom>
            <a:avLst/>
            <a:gdLst>
              <a:gd name="T0" fmla="*/ 411480 w 822960"/>
              <a:gd name="T1" fmla="*/ 205740 h 822960"/>
              <a:gd name="T2" fmla="*/ 411480 w 822960"/>
              <a:gd name="T3" fmla="*/ 822960 h 822960"/>
              <a:gd name="T4" fmla="*/ 411480 w 822960"/>
              <a:gd name="T5" fmla="*/ 205740 h 8229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960" h="822960">
                <a:moveTo>
                  <a:pt x="411480" y="205740"/>
                </a:moveTo>
                <a:cubicBezTo>
                  <a:pt x="582930" y="-274320"/>
                  <a:pt x="1251585" y="205740"/>
                  <a:pt x="411480" y="822960"/>
                </a:cubicBezTo>
                <a:cubicBezTo>
                  <a:pt x="-428625" y="205740"/>
                  <a:pt x="240030" y="-274320"/>
                  <a:pt x="411480" y="205740"/>
                </a:cubicBezTo>
                <a:close/>
              </a:path>
            </a:pathLst>
          </a:cu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Heart 1"/>
          <p:cNvSpPr>
            <a:spLocks/>
          </p:cNvSpPr>
          <p:nvPr/>
        </p:nvSpPr>
        <p:spPr bwMode="auto">
          <a:xfrm>
            <a:off x="3987270" y="3689880"/>
            <a:ext cx="671513" cy="619125"/>
          </a:xfrm>
          <a:custGeom>
            <a:avLst/>
            <a:gdLst>
              <a:gd name="T0" fmla="*/ 411480 w 822960"/>
              <a:gd name="T1" fmla="*/ 205740 h 822960"/>
              <a:gd name="T2" fmla="*/ 411480 w 822960"/>
              <a:gd name="T3" fmla="*/ 822960 h 822960"/>
              <a:gd name="T4" fmla="*/ 411480 w 822960"/>
              <a:gd name="T5" fmla="*/ 205740 h 8229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960" h="822960">
                <a:moveTo>
                  <a:pt x="411480" y="205740"/>
                </a:moveTo>
                <a:cubicBezTo>
                  <a:pt x="582930" y="-274320"/>
                  <a:pt x="1251585" y="205740"/>
                  <a:pt x="411480" y="822960"/>
                </a:cubicBezTo>
                <a:cubicBezTo>
                  <a:pt x="-428625" y="205740"/>
                  <a:pt x="240030" y="-274320"/>
                  <a:pt x="411480" y="205740"/>
                </a:cubicBezTo>
                <a:close/>
              </a:path>
            </a:pathLst>
          </a:cu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Heart 1"/>
          <p:cNvSpPr>
            <a:spLocks/>
          </p:cNvSpPr>
          <p:nvPr/>
        </p:nvSpPr>
        <p:spPr bwMode="auto">
          <a:xfrm>
            <a:off x="3987270" y="5099636"/>
            <a:ext cx="671513" cy="619125"/>
          </a:xfrm>
          <a:custGeom>
            <a:avLst/>
            <a:gdLst>
              <a:gd name="T0" fmla="*/ 411480 w 822960"/>
              <a:gd name="T1" fmla="*/ 205740 h 822960"/>
              <a:gd name="T2" fmla="*/ 411480 w 822960"/>
              <a:gd name="T3" fmla="*/ 822960 h 822960"/>
              <a:gd name="T4" fmla="*/ 411480 w 822960"/>
              <a:gd name="T5" fmla="*/ 205740 h 8229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2960" h="822960">
                <a:moveTo>
                  <a:pt x="411480" y="205740"/>
                </a:moveTo>
                <a:cubicBezTo>
                  <a:pt x="582930" y="-274320"/>
                  <a:pt x="1251585" y="205740"/>
                  <a:pt x="411480" y="822960"/>
                </a:cubicBezTo>
                <a:cubicBezTo>
                  <a:pt x="-428625" y="205740"/>
                  <a:pt x="240030" y="-274320"/>
                  <a:pt x="411480" y="205740"/>
                </a:cubicBezTo>
                <a:close/>
              </a:path>
            </a:pathLst>
          </a:cu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505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37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1">
      <a:dk1>
        <a:srgbClr val="9D0000"/>
      </a:dk1>
      <a:lt1>
        <a:sysClr val="window" lastClr="FFFFFF"/>
      </a:lt1>
      <a:dk2>
        <a:srgbClr val="1F497D"/>
      </a:dk2>
      <a:lt2>
        <a:srgbClr val="EEECE1"/>
      </a:lt2>
      <a:accent1>
        <a:srgbClr val="8740D7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5785</TotalTime>
  <Words>97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Clarity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Connections    Beyond Sight and Sound</dc:title>
  <dc:creator>Jennifer Stepanek</dc:creator>
  <cp:lastModifiedBy>Haylee Marcotte</cp:lastModifiedBy>
  <cp:revision>130</cp:revision>
  <cp:lastPrinted>2016-01-20T23:50:16Z</cp:lastPrinted>
  <dcterms:created xsi:type="dcterms:W3CDTF">2013-11-14T14:51:39Z</dcterms:created>
  <dcterms:modified xsi:type="dcterms:W3CDTF">2020-02-13T23:06:40Z</dcterms:modified>
</cp:coreProperties>
</file>